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65" r:id="rId4"/>
    <p:sldId id="276" r:id="rId5"/>
    <p:sldId id="261" r:id="rId6"/>
    <p:sldId id="277" r:id="rId7"/>
    <p:sldId id="260" r:id="rId8"/>
    <p:sldId id="262" r:id="rId9"/>
    <p:sldId id="290" r:id="rId10"/>
    <p:sldId id="282" r:id="rId11"/>
    <p:sldId id="289" r:id="rId12"/>
    <p:sldId id="279" r:id="rId13"/>
    <p:sldId id="284" r:id="rId14"/>
    <p:sldId id="285" r:id="rId15"/>
    <p:sldId id="286" r:id="rId16"/>
    <p:sldId id="288" r:id="rId17"/>
    <p:sldId id="280" r:id="rId18"/>
    <p:sldId id="293" r:id="rId19"/>
    <p:sldId id="272" r:id="rId20"/>
    <p:sldId id="258" r:id="rId21"/>
    <p:sldId id="257" r:id="rId22"/>
    <p:sldId id="271" r:id="rId23"/>
    <p:sldId id="287" r:id="rId24"/>
    <p:sldId id="268" r:id="rId25"/>
    <p:sldId id="270" r:id="rId26"/>
    <p:sldId id="291" r:id="rId27"/>
    <p:sldId id="273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1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svg"/><Relationship Id="rId1" Type="http://schemas.openxmlformats.org/officeDocument/2006/relationships/image" Target="../media/image22.png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svg"/><Relationship Id="rId1" Type="http://schemas.openxmlformats.org/officeDocument/2006/relationships/image" Target="../media/image43.png"/><Relationship Id="rId6" Type="http://schemas.openxmlformats.org/officeDocument/2006/relationships/image" Target="../media/image48.svg"/><Relationship Id="rId5" Type="http://schemas.openxmlformats.org/officeDocument/2006/relationships/image" Target="../media/image47.png"/><Relationship Id="rId10" Type="http://schemas.openxmlformats.org/officeDocument/2006/relationships/image" Target="../media/image52.svg"/><Relationship Id="rId4" Type="http://schemas.openxmlformats.org/officeDocument/2006/relationships/image" Target="../media/image46.svg"/><Relationship Id="rId9" Type="http://schemas.openxmlformats.org/officeDocument/2006/relationships/image" Target="../media/image51.pn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svg"/><Relationship Id="rId1" Type="http://schemas.openxmlformats.org/officeDocument/2006/relationships/image" Target="../media/image53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56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svg"/><Relationship Id="rId1" Type="http://schemas.openxmlformats.org/officeDocument/2006/relationships/image" Target="../media/image22.png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svg"/><Relationship Id="rId1" Type="http://schemas.openxmlformats.org/officeDocument/2006/relationships/image" Target="../media/image43.png"/><Relationship Id="rId6" Type="http://schemas.openxmlformats.org/officeDocument/2006/relationships/image" Target="../media/image48.svg"/><Relationship Id="rId5" Type="http://schemas.openxmlformats.org/officeDocument/2006/relationships/image" Target="../media/image47.png"/><Relationship Id="rId10" Type="http://schemas.openxmlformats.org/officeDocument/2006/relationships/image" Target="../media/image52.svg"/><Relationship Id="rId4" Type="http://schemas.openxmlformats.org/officeDocument/2006/relationships/image" Target="../media/image46.svg"/><Relationship Id="rId9" Type="http://schemas.openxmlformats.org/officeDocument/2006/relationships/image" Target="../media/image51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svg"/><Relationship Id="rId1" Type="http://schemas.openxmlformats.org/officeDocument/2006/relationships/image" Target="../media/image53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5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icon_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2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/>
    </dgm:fillClrLst>
    <dgm:linClrLst meth="repeat">
      <a:schemeClr val="lt2">
        <a:alpha val="0"/>
      </a:schemeClr>
    </dgm:linClrLst>
    <dgm:effectClrLst/>
    <dgm:txLinClrLst/>
    <dgm:txFillClrLst/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EA5AEE0-BA49-41B1-9306-0068FE7CB48A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6CA3A421-8B1E-474C-A01A-B15E9C5DC935}">
      <dgm:prSet/>
      <dgm:spPr/>
      <dgm:t>
        <a:bodyPr/>
        <a:lstStyle/>
        <a:p>
          <a:r>
            <a:rPr lang="en-GB"/>
            <a:t>We “should focus more on practicing the 20 percent of things that create value than the other 80% of things”</a:t>
          </a:r>
          <a:endParaRPr lang="en-US"/>
        </a:p>
      </dgm:t>
    </dgm:pt>
    <dgm:pt modelId="{24041AA2-2BFD-4241-BAB7-46679D2B4261}" type="parTrans" cxnId="{62146919-CF4F-4CD9-995F-BE4194A61236}">
      <dgm:prSet/>
      <dgm:spPr/>
      <dgm:t>
        <a:bodyPr/>
        <a:lstStyle/>
        <a:p>
          <a:endParaRPr lang="en-US"/>
        </a:p>
      </dgm:t>
    </dgm:pt>
    <dgm:pt modelId="{4148051D-F2D0-4E23-B76A-438D2F21319D}" type="sibTrans" cxnId="{62146919-CF4F-4CD9-995F-BE4194A61236}">
      <dgm:prSet/>
      <dgm:spPr/>
      <dgm:t>
        <a:bodyPr/>
        <a:lstStyle/>
        <a:p>
          <a:endParaRPr lang="en-US"/>
        </a:p>
      </dgm:t>
    </dgm:pt>
    <dgm:pt modelId="{E419A5D1-8DA1-4F88-B612-AD332606A7F4}">
      <dgm:prSet/>
      <dgm:spPr/>
      <dgm:t>
        <a:bodyPr/>
        <a:lstStyle/>
        <a:p>
          <a:r>
            <a:rPr lang="en-GB"/>
            <a:t>MY DART project…</a:t>
          </a:r>
          <a:endParaRPr lang="en-US"/>
        </a:p>
      </dgm:t>
    </dgm:pt>
    <dgm:pt modelId="{E0DE20AB-A156-4B4F-864D-81CF75D0D5D7}" type="parTrans" cxnId="{FB6C3808-DE27-40D0-B917-662347D41976}">
      <dgm:prSet/>
      <dgm:spPr/>
      <dgm:t>
        <a:bodyPr/>
        <a:lstStyle/>
        <a:p>
          <a:endParaRPr lang="en-US"/>
        </a:p>
      </dgm:t>
    </dgm:pt>
    <dgm:pt modelId="{54899D1A-C983-4E83-9177-618AC71C8F44}" type="sibTrans" cxnId="{FB6C3808-DE27-40D0-B917-662347D41976}">
      <dgm:prSet/>
      <dgm:spPr/>
      <dgm:t>
        <a:bodyPr/>
        <a:lstStyle/>
        <a:p>
          <a:endParaRPr lang="en-US"/>
        </a:p>
      </dgm:t>
    </dgm:pt>
    <dgm:pt modelId="{7C566324-1C8A-41D9-A9BA-DB117EED4487}">
      <dgm:prSet/>
      <dgm:spPr/>
      <dgm:t>
        <a:bodyPr/>
        <a:lstStyle/>
        <a:p>
          <a:r>
            <a:rPr lang="en-GB"/>
            <a:t>Modelling matters</a:t>
          </a:r>
          <a:endParaRPr lang="en-US"/>
        </a:p>
      </dgm:t>
    </dgm:pt>
    <dgm:pt modelId="{95380197-4661-4041-8866-1CA4511ED926}" type="parTrans" cxnId="{3725AE2F-FBCB-4DD1-99BF-B6371DE35B4B}">
      <dgm:prSet/>
      <dgm:spPr/>
      <dgm:t>
        <a:bodyPr/>
        <a:lstStyle/>
        <a:p>
          <a:endParaRPr lang="en-US"/>
        </a:p>
      </dgm:t>
    </dgm:pt>
    <dgm:pt modelId="{E98D2DD2-B5F6-4C28-B49D-4DAB6C5ADF5A}" type="sibTrans" cxnId="{3725AE2F-FBCB-4DD1-99BF-B6371DE35B4B}">
      <dgm:prSet/>
      <dgm:spPr/>
      <dgm:t>
        <a:bodyPr/>
        <a:lstStyle/>
        <a:p>
          <a:endParaRPr lang="en-US"/>
        </a:p>
      </dgm:t>
    </dgm:pt>
    <dgm:pt modelId="{20038F1A-6E63-4348-A514-BB5161E05359}">
      <dgm:prSet/>
      <dgm:spPr/>
      <dgm:t>
        <a:bodyPr/>
        <a:lstStyle/>
        <a:p>
          <a:r>
            <a:rPr lang="en-GB"/>
            <a:t>Get better at it</a:t>
          </a:r>
          <a:endParaRPr lang="en-US"/>
        </a:p>
      </dgm:t>
    </dgm:pt>
    <dgm:pt modelId="{5E937A1F-2379-453A-9633-1B974859D3FA}" type="parTrans" cxnId="{06247CDF-62BD-476C-9A2E-01BD128E73DA}">
      <dgm:prSet/>
      <dgm:spPr/>
      <dgm:t>
        <a:bodyPr/>
        <a:lstStyle/>
        <a:p>
          <a:endParaRPr lang="en-US"/>
        </a:p>
      </dgm:t>
    </dgm:pt>
    <dgm:pt modelId="{47419EC5-254B-49F1-934B-D64617BFD5F4}" type="sibTrans" cxnId="{06247CDF-62BD-476C-9A2E-01BD128E73DA}">
      <dgm:prSet/>
      <dgm:spPr/>
      <dgm:t>
        <a:bodyPr/>
        <a:lstStyle/>
        <a:p>
          <a:endParaRPr lang="en-US"/>
        </a:p>
      </dgm:t>
    </dgm:pt>
    <dgm:pt modelId="{635320EA-D14B-473D-A2A5-04AB04E24850}">
      <dgm:prSet/>
      <dgm:spPr/>
      <dgm:t>
        <a:bodyPr/>
        <a:lstStyle/>
        <a:p>
          <a:r>
            <a:rPr lang="en-GB"/>
            <a:t>“We are fond of saying “Practice makes perfect”…but it is more accurate to say that practice makes permanent”. (Lemov)</a:t>
          </a:r>
          <a:endParaRPr lang="en-US"/>
        </a:p>
      </dgm:t>
    </dgm:pt>
    <dgm:pt modelId="{784BFE41-7A87-42DF-96E9-D8893415FA5F}" type="parTrans" cxnId="{D1EF7E03-DDD3-4686-98B1-4DA58EDF55A2}">
      <dgm:prSet/>
      <dgm:spPr/>
      <dgm:t>
        <a:bodyPr/>
        <a:lstStyle/>
        <a:p>
          <a:endParaRPr lang="en-US"/>
        </a:p>
      </dgm:t>
    </dgm:pt>
    <dgm:pt modelId="{3C032FEC-0393-4A68-9821-21E9266B6D42}" type="sibTrans" cxnId="{D1EF7E03-DDD3-4686-98B1-4DA58EDF55A2}">
      <dgm:prSet/>
      <dgm:spPr/>
      <dgm:t>
        <a:bodyPr/>
        <a:lstStyle/>
        <a:p>
          <a:endParaRPr lang="en-US"/>
        </a:p>
      </dgm:t>
    </dgm:pt>
    <dgm:pt modelId="{04E71AC9-5AFA-44A9-8F68-1E3DD56E433C}" type="pres">
      <dgm:prSet presAssocID="{AEA5AEE0-BA49-41B1-9306-0068FE7CB48A}" presName="root" presStyleCnt="0">
        <dgm:presLayoutVars>
          <dgm:dir/>
          <dgm:resizeHandles val="exact"/>
        </dgm:presLayoutVars>
      </dgm:prSet>
      <dgm:spPr/>
    </dgm:pt>
    <dgm:pt modelId="{7C44C017-0B31-48D0-97EE-1E1B846F9575}" type="pres">
      <dgm:prSet presAssocID="{6CA3A421-8B1E-474C-A01A-B15E9C5DC935}" presName="compNode" presStyleCnt="0"/>
      <dgm:spPr/>
    </dgm:pt>
    <dgm:pt modelId="{A096FAF6-3C1F-43DF-B4FA-793993B45FEE}" type="pres">
      <dgm:prSet presAssocID="{6CA3A421-8B1E-474C-A01A-B15E9C5DC935}" presName="bgRect" presStyleLbl="bgShp" presStyleIdx="0" presStyleCnt="5"/>
      <dgm:spPr/>
    </dgm:pt>
    <dgm:pt modelId="{D35B164D-7248-4600-83BA-E4E3F8AA1B84}" type="pres">
      <dgm:prSet presAssocID="{6CA3A421-8B1E-474C-A01A-B15E9C5DC935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ximize"/>
        </a:ext>
      </dgm:extLst>
    </dgm:pt>
    <dgm:pt modelId="{68A8E5C2-ACE4-4456-9E94-D1A16E222094}" type="pres">
      <dgm:prSet presAssocID="{6CA3A421-8B1E-474C-A01A-B15E9C5DC935}" presName="spaceRect" presStyleCnt="0"/>
      <dgm:spPr/>
    </dgm:pt>
    <dgm:pt modelId="{A213D47D-6ED7-44CF-85D7-22CA7BBD1B8A}" type="pres">
      <dgm:prSet presAssocID="{6CA3A421-8B1E-474C-A01A-B15E9C5DC935}" presName="parTx" presStyleLbl="revTx" presStyleIdx="0" presStyleCnt="5">
        <dgm:presLayoutVars>
          <dgm:chMax val="0"/>
          <dgm:chPref val="0"/>
        </dgm:presLayoutVars>
      </dgm:prSet>
      <dgm:spPr/>
    </dgm:pt>
    <dgm:pt modelId="{D26255A7-61FB-4381-ACC4-90747CBDDC22}" type="pres">
      <dgm:prSet presAssocID="{4148051D-F2D0-4E23-B76A-438D2F21319D}" presName="sibTrans" presStyleCnt="0"/>
      <dgm:spPr/>
    </dgm:pt>
    <dgm:pt modelId="{58157EAA-C4BF-4817-BB5E-02205D53EA3C}" type="pres">
      <dgm:prSet presAssocID="{E419A5D1-8DA1-4F88-B612-AD332606A7F4}" presName="compNode" presStyleCnt="0"/>
      <dgm:spPr/>
    </dgm:pt>
    <dgm:pt modelId="{9F045E2B-3089-400E-A200-8A753607F6BD}" type="pres">
      <dgm:prSet presAssocID="{E419A5D1-8DA1-4F88-B612-AD332606A7F4}" presName="bgRect" presStyleLbl="bgShp" presStyleIdx="1" presStyleCnt="5"/>
      <dgm:spPr/>
    </dgm:pt>
    <dgm:pt modelId="{1D280232-C4B1-42BD-A1FB-3E1690941AE2}" type="pres">
      <dgm:prSet presAssocID="{E419A5D1-8DA1-4F88-B612-AD332606A7F4}" presName="iconRect" presStyleLbl="node1" presStyleIdx="1" presStyleCnt="5"/>
      <dgm:spPr>
        <a:blipFill rotWithShape="1">
          <a:blip xmlns:r="http://schemas.openxmlformats.org/officeDocument/2006/relationships" r:embed="rId3"/>
          <a:srcRect/>
          <a:stretch>
            <a:fillRect/>
          </a:stretch>
        </a:blipFill>
        <a:ln>
          <a:noFill/>
        </a:ln>
      </dgm:spPr>
    </dgm:pt>
    <dgm:pt modelId="{C9309151-967D-4E3D-9AF5-2A076A4331F3}" type="pres">
      <dgm:prSet presAssocID="{E419A5D1-8DA1-4F88-B612-AD332606A7F4}" presName="spaceRect" presStyleCnt="0"/>
      <dgm:spPr/>
    </dgm:pt>
    <dgm:pt modelId="{12F4655E-D40A-431E-9275-2FA10D661636}" type="pres">
      <dgm:prSet presAssocID="{E419A5D1-8DA1-4F88-B612-AD332606A7F4}" presName="parTx" presStyleLbl="revTx" presStyleIdx="1" presStyleCnt="5">
        <dgm:presLayoutVars>
          <dgm:chMax val="0"/>
          <dgm:chPref val="0"/>
        </dgm:presLayoutVars>
      </dgm:prSet>
      <dgm:spPr/>
    </dgm:pt>
    <dgm:pt modelId="{356F7002-1052-4CA2-ADE4-DDBDBB2CAA4E}" type="pres">
      <dgm:prSet presAssocID="{54899D1A-C983-4E83-9177-618AC71C8F44}" presName="sibTrans" presStyleCnt="0"/>
      <dgm:spPr/>
    </dgm:pt>
    <dgm:pt modelId="{7E075BF5-F216-4239-B325-41BBB2A098E9}" type="pres">
      <dgm:prSet presAssocID="{7C566324-1C8A-41D9-A9BA-DB117EED4487}" presName="compNode" presStyleCnt="0"/>
      <dgm:spPr/>
    </dgm:pt>
    <dgm:pt modelId="{715DAB17-7D1D-4BA9-BFE0-F40AF2E0AA12}" type="pres">
      <dgm:prSet presAssocID="{7C566324-1C8A-41D9-A9BA-DB117EED4487}" presName="bgRect" presStyleLbl="bgShp" presStyleIdx="2" presStyleCnt="5"/>
      <dgm:spPr/>
    </dgm:pt>
    <dgm:pt modelId="{38D26AFC-F3A4-4488-A3EC-020506B9FBCC}" type="pres">
      <dgm:prSet presAssocID="{7C566324-1C8A-41D9-A9BA-DB117EED4487}" presName="iconRect" presStyleLbl="node1" presStyleIdx="2" presStyleCnt="5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EE6F7CC4-A520-4489-BC2E-8ABA893EC327}" type="pres">
      <dgm:prSet presAssocID="{7C566324-1C8A-41D9-A9BA-DB117EED4487}" presName="spaceRect" presStyleCnt="0"/>
      <dgm:spPr/>
    </dgm:pt>
    <dgm:pt modelId="{C2695469-B091-4B20-9CC8-E914FCEC7C72}" type="pres">
      <dgm:prSet presAssocID="{7C566324-1C8A-41D9-A9BA-DB117EED4487}" presName="parTx" presStyleLbl="revTx" presStyleIdx="2" presStyleCnt="5">
        <dgm:presLayoutVars>
          <dgm:chMax val="0"/>
          <dgm:chPref val="0"/>
        </dgm:presLayoutVars>
      </dgm:prSet>
      <dgm:spPr/>
    </dgm:pt>
    <dgm:pt modelId="{7B5B2C55-D3D5-4CCE-8940-1D9594E9BBDD}" type="pres">
      <dgm:prSet presAssocID="{E98D2DD2-B5F6-4C28-B49D-4DAB6C5ADF5A}" presName="sibTrans" presStyleCnt="0"/>
      <dgm:spPr/>
    </dgm:pt>
    <dgm:pt modelId="{95E00E72-9C9A-4B5A-BBB6-CE64546F8514}" type="pres">
      <dgm:prSet presAssocID="{20038F1A-6E63-4348-A514-BB5161E05359}" presName="compNode" presStyleCnt="0"/>
      <dgm:spPr/>
    </dgm:pt>
    <dgm:pt modelId="{42C53C1A-AC8B-4E26-AE64-2DE3D58645F8}" type="pres">
      <dgm:prSet presAssocID="{20038F1A-6E63-4348-A514-BB5161E05359}" presName="bgRect" presStyleLbl="bgShp" presStyleIdx="3" presStyleCnt="5"/>
      <dgm:spPr/>
    </dgm:pt>
    <dgm:pt modelId="{171C7A8D-C8DB-460F-806E-8FF256C9CC21}" type="pres">
      <dgm:prSet presAssocID="{20038F1A-6E63-4348-A514-BB5161E05359}" presName="iconRect" presStyleLbl="node1" presStyleIdx="3" presStyleCnt="5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Viral"/>
        </a:ext>
      </dgm:extLst>
    </dgm:pt>
    <dgm:pt modelId="{1DB0F9B2-4799-4616-A51F-9126DCA48EA9}" type="pres">
      <dgm:prSet presAssocID="{20038F1A-6E63-4348-A514-BB5161E05359}" presName="spaceRect" presStyleCnt="0"/>
      <dgm:spPr/>
    </dgm:pt>
    <dgm:pt modelId="{364C67CF-D178-4A6D-98DE-74BE28BBFEFF}" type="pres">
      <dgm:prSet presAssocID="{20038F1A-6E63-4348-A514-BB5161E05359}" presName="parTx" presStyleLbl="revTx" presStyleIdx="3" presStyleCnt="5">
        <dgm:presLayoutVars>
          <dgm:chMax val="0"/>
          <dgm:chPref val="0"/>
        </dgm:presLayoutVars>
      </dgm:prSet>
      <dgm:spPr/>
    </dgm:pt>
    <dgm:pt modelId="{12870B98-8AC8-4F2C-AEEC-89F40CA639E1}" type="pres">
      <dgm:prSet presAssocID="{47419EC5-254B-49F1-934B-D64617BFD5F4}" presName="sibTrans" presStyleCnt="0"/>
      <dgm:spPr/>
    </dgm:pt>
    <dgm:pt modelId="{04E99ACA-D01D-4F74-ABF1-6EBF1448BC45}" type="pres">
      <dgm:prSet presAssocID="{635320EA-D14B-473D-A2A5-04AB04E24850}" presName="compNode" presStyleCnt="0"/>
      <dgm:spPr/>
    </dgm:pt>
    <dgm:pt modelId="{8A68B84C-87D9-48DD-998C-0ABD3BB12D81}" type="pres">
      <dgm:prSet presAssocID="{635320EA-D14B-473D-A2A5-04AB04E24850}" presName="bgRect" presStyleLbl="bgShp" presStyleIdx="4" presStyleCnt="5"/>
      <dgm:spPr/>
    </dgm:pt>
    <dgm:pt modelId="{C722694B-68A0-4083-99CA-03C1A61B4AD3}" type="pres">
      <dgm:prSet presAssocID="{635320EA-D14B-473D-A2A5-04AB04E24850}" presName="iconRect" presStyleLbl="node1" presStyleIdx="4" presStyleCnt="5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otes"/>
        </a:ext>
      </dgm:extLst>
    </dgm:pt>
    <dgm:pt modelId="{A91A183A-11C2-4A49-AD95-390208F5AC8B}" type="pres">
      <dgm:prSet presAssocID="{635320EA-D14B-473D-A2A5-04AB04E24850}" presName="spaceRect" presStyleCnt="0"/>
      <dgm:spPr/>
    </dgm:pt>
    <dgm:pt modelId="{BE8B4F19-BB9A-4F31-8FF3-2F18C91A822E}" type="pres">
      <dgm:prSet presAssocID="{635320EA-D14B-473D-A2A5-04AB04E24850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D1EF7E03-DDD3-4686-98B1-4DA58EDF55A2}" srcId="{AEA5AEE0-BA49-41B1-9306-0068FE7CB48A}" destId="{635320EA-D14B-473D-A2A5-04AB04E24850}" srcOrd="4" destOrd="0" parTransId="{784BFE41-7A87-42DF-96E9-D8893415FA5F}" sibTransId="{3C032FEC-0393-4A68-9821-21E9266B6D42}"/>
    <dgm:cxn modelId="{FB6C3808-DE27-40D0-B917-662347D41976}" srcId="{AEA5AEE0-BA49-41B1-9306-0068FE7CB48A}" destId="{E419A5D1-8DA1-4F88-B612-AD332606A7F4}" srcOrd="1" destOrd="0" parTransId="{E0DE20AB-A156-4B4F-864D-81CF75D0D5D7}" sibTransId="{54899D1A-C983-4E83-9177-618AC71C8F44}"/>
    <dgm:cxn modelId="{62146919-CF4F-4CD9-995F-BE4194A61236}" srcId="{AEA5AEE0-BA49-41B1-9306-0068FE7CB48A}" destId="{6CA3A421-8B1E-474C-A01A-B15E9C5DC935}" srcOrd="0" destOrd="0" parTransId="{24041AA2-2BFD-4241-BAB7-46679D2B4261}" sibTransId="{4148051D-F2D0-4E23-B76A-438D2F21319D}"/>
    <dgm:cxn modelId="{3725AE2F-FBCB-4DD1-99BF-B6371DE35B4B}" srcId="{AEA5AEE0-BA49-41B1-9306-0068FE7CB48A}" destId="{7C566324-1C8A-41D9-A9BA-DB117EED4487}" srcOrd="2" destOrd="0" parTransId="{95380197-4661-4041-8866-1CA4511ED926}" sibTransId="{E98D2DD2-B5F6-4C28-B49D-4DAB6C5ADF5A}"/>
    <dgm:cxn modelId="{B0C14943-EF19-4826-A142-2A6E4C581E5C}" type="presOf" srcId="{635320EA-D14B-473D-A2A5-04AB04E24850}" destId="{BE8B4F19-BB9A-4F31-8FF3-2F18C91A822E}" srcOrd="0" destOrd="0" presId="urn:microsoft.com/office/officeart/2018/2/layout/IconVerticalSolidList"/>
    <dgm:cxn modelId="{B4169952-EEDB-43A8-B73F-8E5D94EE4FC3}" type="presOf" srcId="{AEA5AEE0-BA49-41B1-9306-0068FE7CB48A}" destId="{04E71AC9-5AFA-44A9-8F68-1E3DD56E433C}" srcOrd="0" destOrd="0" presId="urn:microsoft.com/office/officeart/2018/2/layout/IconVerticalSolidList"/>
    <dgm:cxn modelId="{3CF5619A-E1C2-4F3E-A6D8-FAB56012617C}" type="presOf" srcId="{E419A5D1-8DA1-4F88-B612-AD332606A7F4}" destId="{12F4655E-D40A-431E-9275-2FA10D661636}" srcOrd="0" destOrd="0" presId="urn:microsoft.com/office/officeart/2018/2/layout/IconVerticalSolidList"/>
    <dgm:cxn modelId="{A87372AD-0DB8-4EC5-9D7F-AF73941F5204}" type="presOf" srcId="{7C566324-1C8A-41D9-A9BA-DB117EED4487}" destId="{C2695469-B091-4B20-9CC8-E914FCEC7C72}" srcOrd="0" destOrd="0" presId="urn:microsoft.com/office/officeart/2018/2/layout/IconVerticalSolidList"/>
    <dgm:cxn modelId="{F35AB2C2-6B97-4F28-844D-8E7F6550088D}" type="presOf" srcId="{6CA3A421-8B1E-474C-A01A-B15E9C5DC935}" destId="{A213D47D-6ED7-44CF-85D7-22CA7BBD1B8A}" srcOrd="0" destOrd="0" presId="urn:microsoft.com/office/officeart/2018/2/layout/IconVerticalSolidList"/>
    <dgm:cxn modelId="{06247CDF-62BD-476C-9A2E-01BD128E73DA}" srcId="{AEA5AEE0-BA49-41B1-9306-0068FE7CB48A}" destId="{20038F1A-6E63-4348-A514-BB5161E05359}" srcOrd="3" destOrd="0" parTransId="{5E937A1F-2379-453A-9633-1B974859D3FA}" sibTransId="{47419EC5-254B-49F1-934B-D64617BFD5F4}"/>
    <dgm:cxn modelId="{9EC009F8-B8FE-461C-B1C2-EBF4079BC869}" type="presOf" srcId="{20038F1A-6E63-4348-A514-BB5161E05359}" destId="{364C67CF-D178-4A6D-98DE-74BE28BBFEFF}" srcOrd="0" destOrd="0" presId="urn:microsoft.com/office/officeart/2018/2/layout/IconVerticalSolidList"/>
    <dgm:cxn modelId="{022E9F31-1014-427E-81CC-2375D8C6FDA6}" type="presParOf" srcId="{04E71AC9-5AFA-44A9-8F68-1E3DD56E433C}" destId="{7C44C017-0B31-48D0-97EE-1E1B846F9575}" srcOrd="0" destOrd="0" presId="urn:microsoft.com/office/officeart/2018/2/layout/IconVerticalSolidList"/>
    <dgm:cxn modelId="{8A3E8F2C-4106-415B-A77A-D299519AE119}" type="presParOf" srcId="{7C44C017-0B31-48D0-97EE-1E1B846F9575}" destId="{A096FAF6-3C1F-43DF-B4FA-793993B45FEE}" srcOrd="0" destOrd="0" presId="urn:microsoft.com/office/officeart/2018/2/layout/IconVerticalSolidList"/>
    <dgm:cxn modelId="{0AC55269-B82C-4D85-9E2D-B5258EFBAEA6}" type="presParOf" srcId="{7C44C017-0B31-48D0-97EE-1E1B846F9575}" destId="{D35B164D-7248-4600-83BA-E4E3F8AA1B84}" srcOrd="1" destOrd="0" presId="urn:microsoft.com/office/officeart/2018/2/layout/IconVerticalSolidList"/>
    <dgm:cxn modelId="{4561BC76-BFA7-49F0-A379-0CF2AE7E2E2D}" type="presParOf" srcId="{7C44C017-0B31-48D0-97EE-1E1B846F9575}" destId="{68A8E5C2-ACE4-4456-9E94-D1A16E222094}" srcOrd="2" destOrd="0" presId="urn:microsoft.com/office/officeart/2018/2/layout/IconVerticalSolidList"/>
    <dgm:cxn modelId="{C303ACD4-2B8A-4B63-9298-1570386A0315}" type="presParOf" srcId="{7C44C017-0B31-48D0-97EE-1E1B846F9575}" destId="{A213D47D-6ED7-44CF-85D7-22CA7BBD1B8A}" srcOrd="3" destOrd="0" presId="urn:microsoft.com/office/officeart/2018/2/layout/IconVerticalSolidList"/>
    <dgm:cxn modelId="{AEDE501B-4F18-4D70-B2AE-271DF2062D3D}" type="presParOf" srcId="{04E71AC9-5AFA-44A9-8F68-1E3DD56E433C}" destId="{D26255A7-61FB-4381-ACC4-90747CBDDC22}" srcOrd="1" destOrd="0" presId="urn:microsoft.com/office/officeart/2018/2/layout/IconVerticalSolidList"/>
    <dgm:cxn modelId="{10B956DB-7AE1-468A-81A5-FFBF4A91EDD1}" type="presParOf" srcId="{04E71AC9-5AFA-44A9-8F68-1E3DD56E433C}" destId="{58157EAA-C4BF-4817-BB5E-02205D53EA3C}" srcOrd="2" destOrd="0" presId="urn:microsoft.com/office/officeart/2018/2/layout/IconVerticalSolidList"/>
    <dgm:cxn modelId="{C1EFE8DA-64D2-4A3B-9874-9D1A68F9219C}" type="presParOf" srcId="{58157EAA-C4BF-4817-BB5E-02205D53EA3C}" destId="{9F045E2B-3089-400E-A200-8A753607F6BD}" srcOrd="0" destOrd="0" presId="urn:microsoft.com/office/officeart/2018/2/layout/IconVerticalSolidList"/>
    <dgm:cxn modelId="{6EA864C2-E4B1-4E2C-BDE4-37EA353ECEE8}" type="presParOf" srcId="{58157EAA-C4BF-4817-BB5E-02205D53EA3C}" destId="{1D280232-C4B1-42BD-A1FB-3E1690941AE2}" srcOrd="1" destOrd="0" presId="urn:microsoft.com/office/officeart/2018/2/layout/IconVerticalSolidList"/>
    <dgm:cxn modelId="{85E28EEF-A731-41EB-81B1-CA28E93E1516}" type="presParOf" srcId="{58157EAA-C4BF-4817-BB5E-02205D53EA3C}" destId="{C9309151-967D-4E3D-9AF5-2A076A4331F3}" srcOrd="2" destOrd="0" presId="urn:microsoft.com/office/officeart/2018/2/layout/IconVerticalSolidList"/>
    <dgm:cxn modelId="{863DFB61-12D1-4DDB-ACDD-9F21AE8410AC}" type="presParOf" srcId="{58157EAA-C4BF-4817-BB5E-02205D53EA3C}" destId="{12F4655E-D40A-431E-9275-2FA10D661636}" srcOrd="3" destOrd="0" presId="urn:microsoft.com/office/officeart/2018/2/layout/IconVerticalSolidList"/>
    <dgm:cxn modelId="{E2C4D6F0-0FBA-4B28-ADF7-F137DDD5AD2A}" type="presParOf" srcId="{04E71AC9-5AFA-44A9-8F68-1E3DD56E433C}" destId="{356F7002-1052-4CA2-ADE4-DDBDBB2CAA4E}" srcOrd="3" destOrd="0" presId="urn:microsoft.com/office/officeart/2018/2/layout/IconVerticalSolidList"/>
    <dgm:cxn modelId="{F6D87087-D38B-431F-866F-327F21D04AEE}" type="presParOf" srcId="{04E71AC9-5AFA-44A9-8F68-1E3DD56E433C}" destId="{7E075BF5-F216-4239-B325-41BBB2A098E9}" srcOrd="4" destOrd="0" presId="urn:microsoft.com/office/officeart/2018/2/layout/IconVerticalSolidList"/>
    <dgm:cxn modelId="{6AC31BC8-C8B2-4835-A315-21CEA16A0A0F}" type="presParOf" srcId="{7E075BF5-F216-4239-B325-41BBB2A098E9}" destId="{715DAB17-7D1D-4BA9-BFE0-F40AF2E0AA12}" srcOrd="0" destOrd="0" presId="urn:microsoft.com/office/officeart/2018/2/layout/IconVerticalSolidList"/>
    <dgm:cxn modelId="{903391CF-09F9-4D40-98EE-E8CE6F96A187}" type="presParOf" srcId="{7E075BF5-F216-4239-B325-41BBB2A098E9}" destId="{38D26AFC-F3A4-4488-A3EC-020506B9FBCC}" srcOrd="1" destOrd="0" presId="urn:microsoft.com/office/officeart/2018/2/layout/IconVerticalSolidList"/>
    <dgm:cxn modelId="{6E9BF4DF-01EC-432E-AD36-11DC2EA522B3}" type="presParOf" srcId="{7E075BF5-F216-4239-B325-41BBB2A098E9}" destId="{EE6F7CC4-A520-4489-BC2E-8ABA893EC327}" srcOrd="2" destOrd="0" presId="urn:microsoft.com/office/officeart/2018/2/layout/IconVerticalSolidList"/>
    <dgm:cxn modelId="{D71B3551-8C19-4FBB-A1D9-02DD22CE19B7}" type="presParOf" srcId="{7E075BF5-F216-4239-B325-41BBB2A098E9}" destId="{C2695469-B091-4B20-9CC8-E914FCEC7C72}" srcOrd="3" destOrd="0" presId="urn:microsoft.com/office/officeart/2018/2/layout/IconVerticalSolidList"/>
    <dgm:cxn modelId="{120A1D17-10FE-4517-995D-0A6C916CEEC2}" type="presParOf" srcId="{04E71AC9-5AFA-44A9-8F68-1E3DD56E433C}" destId="{7B5B2C55-D3D5-4CCE-8940-1D9594E9BBDD}" srcOrd="5" destOrd="0" presId="urn:microsoft.com/office/officeart/2018/2/layout/IconVerticalSolidList"/>
    <dgm:cxn modelId="{FDFF7019-9088-4172-B5CA-536FB32CAD00}" type="presParOf" srcId="{04E71AC9-5AFA-44A9-8F68-1E3DD56E433C}" destId="{95E00E72-9C9A-4B5A-BBB6-CE64546F8514}" srcOrd="6" destOrd="0" presId="urn:microsoft.com/office/officeart/2018/2/layout/IconVerticalSolidList"/>
    <dgm:cxn modelId="{36F2EB10-3946-43AD-8A9E-B0BEED5A1E6F}" type="presParOf" srcId="{95E00E72-9C9A-4B5A-BBB6-CE64546F8514}" destId="{42C53C1A-AC8B-4E26-AE64-2DE3D58645F8}" srcOrd="0" destOrd="0" presId="urn:microsoft.com/office/officeart/2018/2/layout/IconVerticalSolidList"/>
    <dgm:cxn modelId="{83431827-79EE-4278-922B-31C3443BBD40}" type="presParOf" srcId="{95E00E72-9C9A-4B5A-BBB6-CE64546F8514}" destId="{171C7A8D-C8DB-460F-806E-8FF256C9CC21}" srcOrd="1" destOrd="0" presId="urn:microsoft.com/office/officeart/2018/2/layout/IconVerticalSolidList"/>
    <dgm:cxn modelId="{B7C2F5BD-E9CB-4649-A61E-AAB811C2377B}" type="presParOf" srcId="{95E00E72-9C9A-4B5A-BBB6-CE64546F8514}" destId="{1DB0F9B2-4799-4616-A51F-9126DCA48EA9}" srcOrd="2" destOrd="0" presId="urn:microsoft.com/office/officeart/2018/2/layout/IconVerticalSolidList"/>
    <dgm:cxn modelId="{612A4722-C13A-434D-986F-189C89B36CE4}" type="presParOf" srcId="{95E00E72-9C9A-4B5A-BBB6-CE64546F8514}" destId="{364C67CF-D178-4A6D-98DE-74BE28BBFEFF}" srcOrd="3" destOrd="0" presId="urn:microsoft.com/office/officeart/2018/2/layout/IconVerticalSolidList"/>
    <dgm:cxn modelId="{E5D76AB1-14C7-46A4-A09C-BCD47C6C6A78}" type="presParOf" srcId="{04E71AC9-5AFA-44A9-8F68-1E3DD56E433C}" destId="{12870B98-8AC8-4F2C-AEEC-89F40CA639E1}" srcOrd="7" destOrd="0" presId="urn:microsoft.com/office/officeart/2018/2/layout/IconVerticalSolidList"/>
    <dgm:cxn modelId="{B1EF4F1A-B4EF-4D95-9738-ACF7043DE829}" type="presParOf" srcId="{04E71AC9-5AFA-44A9-8F68-1E3DD56E433C}" destId="{04E99ACA-D01D-4F74-ABF1-6EBF1448BC45}" srcOrd="8" destOrd="0" presId="urn:microsoft.com/office/officeart/2018/2/layout/IconVerticalSolidList"/>
    <dgm:cxn modelId="{F6D7755E-0E49-4192-9988-8EE2A7AF8750}" type="presParOf" srcId="{04E99ACA-D01D-4F74-ABF1-6EBF1448BC45}" destId="{8A68B84C-87D9-48DD-998C-0ABD3BB12D81}" srcOrd="0" destOrd="0" presId="urn:microsoft.com/office/officeart/2018/2/layout/IconVerticalSolidList"/>
    <dgm:cxn modelId="{6719186E-C06E-4BC8-945F-5457EB007C53}" type="presParOf" srcId="{04E99ACA-D01D-4F74-ABF1-6EBF1448BC45}" destId="{C722694B-68A0-4083-99CA-03C1A61B4AD3}" srcOrd="1" destOrd="0" presId="urn:microsoft.com/office/officeart/2018/2/layout/IconVerticalSolidList"/>
    <dgm:cxn modelId="{384B68BB-060C-4619-964B-5878BC3F1119}" type="presParOf" srcId="{04E99ACA-D01D-4F74-ABF1-6EBF1448BC45}" destId="{A91A183A-11C2-4A49-AD95-390208F5AC8B}" srcOrd="2" destOrd="0" presId="urn:microsoft.com/office/officeart/2018/2/layout/IconVerticalSolidList"/>
    <dgm:cxn modelId="{5383F93F-FD3C-4A3E-A80B-D9B42AA39CD4}" type="presParOf" srcId="{04E99ACA-D01D-4F74-ABF1-6EBF1448BC45}" destId="{BE8B4F19-BB9A-4F31-8FF3-2F18C91A822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3D03AA6-2AA7-47DB-8034-E685F5EF64E6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2CBB41C4-0625-47D1-A317-171AE61EC23C}">
      <dgm:prSet/>
      <dgm:spPr/>
      <dgm:t>
        <a:bodyPr/>
        <a:lstStyle/>
        <a:p>
          <a:r>
            <a:rPr lang="en-GB"/>
            <a:t>Because research tells us it matters…</a:t>
          </a:r>
          <a:endParaRPr lang="en-US"/>
        </a:p>
      </dgm:t>
    </dgm:pt>
    <dgm:pt modelId="{01FEBFF6-F82F-48CB-9BBC-A7E12AB28AF3}" type="parTrans" cxnId="{D728A53A-F6F5-4195-B510-1A33DCC11451}">
      <dgm:prSet/>
      <dgm:spPr/>
      <dgm:t>
        <a:bodyPr/>
        <a:lstStyle/>
        <a:p>
          <a:endParaRPr lang="en-US"/>
        </a:p>
      </dgm:t>
    </dgm:pt>
    <dgm:pt modelId="{765BAECE-28EB-4F6C-85A4-EB3B5026481D}" type="sibTrans" cxnId="{D728A53A-F6F5-4195-B510-1A33DCC11451}">
      <dgm:prSet/>
      <dgm:spPr/>
      <dgm:t>
        <a:bodyPr/>
        <a:lstStyle/>
        <a:p>
          <a:endParaRPr lang="en-US"/>
        </a:p>
      </dgm:t>
    </dgm:pt>
    <dgm:pt modelId="{6F357A90-B215-4E9B-8229-412363E5E46B}">
      <dgm:prSet/>
      <dgm:spPr/>
      <dgm:t>
        <a:bodyPr/>
        <a:lstStyle/>
        <a:p>
          <a:r>
            <a:rPr lang="en-GB"/>
            <a:t>“Students need cognitive support to help them to learn to solve problems. Modelling and the teacher thinking aloud as he/she demonstrates how to solve a problem are examples of cognitive support.”</a:t>
          </a:r>
          <a:endParaRPr lang="en-US"/>
        </a:p>
      </dgm:t>
    </dgm:pt>
    <dgm:pt modelId="{9101E278-7E8C-42E2-9BDD-C35DAA37A6E1}" type="parTrans" cxnId="{7E87FCAE-306B-495D-8E5F-64CC1EF2A099}">
      <dgm:prSet/>
      <dgm:spPr/>
      <dgm:t>
        <a:bodyPr/>
        <a:lstStyle/>
        <a:p>
          <a:endParaRPr lang="en-US"/>
        </a:p>
      </dgm:t>
    </dgm:pt>
    <dgm:pt modelId="{56703B10-3358-45C8-B0B7-76A54B70CC01}" type="sibTrans" cxnId="{7E87FCAE-306B-495D-8E5F-64CC1EF2A099}">
      <dgm:prSet/>
      <dgm:spPr/>
      <dgm:t>
        <a:bodyPr/>
        <a:lstStyle/>
        <a:p>
          <a:endParaRPr lang="en-US"/>
        </a:p>
      </dgm:t>
    </dgm:pt>
    <dgm:pt modelId="{1358D248-D5CF-4DEA-8D3D-66D7DBAF2E19}">
      <dgm:prSet/>
      <dgm:spPr/>
      <dgm:t>
        <a:bodyPr/>
        <a:lstStyle/>
        <a:p>
          <a:r>
            <a:rPr lang="en-GB"/>
            <a:t>Rosenshine </a:t>
          </a:r>
          <a:endParaRPr lang="en-US"/>
        </a:p>
      </dgm:t>
    </dgm:pt>
    <dgm:pt modelId="{83A74954-EFD6-4924-9F49-1CF6057A44D3}" type="parTrans" cxnId="{A3DD5322-A53F-410D-A5D2-13E2D66DC7EE}">
      <dgm:prSet/>
      <dgm:spPr/>
      <dgm:t>
        <a:bodyPr/>
        <a:lstStyle/>
        <a:p>
          <a:endParaRPr lang="en-US"/>
        </a:p>
      </dgm:t>
    </dgm:pt>
    <dgm:pt modelId="{9E08FDBA-D1EE-475F-B541-6AEFE7DD847A}" type="sibTrans" cxnId="{A3DD5322-A53F-410D-A5D2-13E2D66DC7EE}">
      <dgm:prSet/>
      <dgm:spPr/>
      <dgm:t>
        <a:bodyPr/>
        <a:lstStyle/>
        <a:p>
          <a:endParaRPr lang="en-US"/>
        </a:p>
      </dgm:t>
    </dgm:pt>
    <dgm:pt modelId="{ED77071C-E889-4784-96F5-76DED035BBB2}" type="pres">
      <dgm:prSet presAssocID="{63D03AA6-2AA7-47DB-8034-E685F5EF64E6}" presName="root" presStyleCnt="0">
        <dgm:presLayoutVars>
          <dgm:dir/>
          <dgm:resizeHandles val="exact"/>
        </dgm:presLayoutVars>
      </dgm:prSet>
      <dgm:spPr/>
    </dgm:pt>
    <dgm:pt modelId="{B4302BDF-01D5-4BAE-B1B8-9DC5DE7F8FB4}" type="pres">
      <dgm:prSet presAssocID="{2CBB41C4-0625-47D1-A317-171AE61EC23C}" presName="compNode" presStyleCnt="0"/>
      <dgm:spPr/>
    </dgm:pt>
    <dgm:pt modelId="{D33A34CE-DC96-4D70-975E-577EEC9D02A7}" type="pres">
      <dgm:prSet presAssocID="{2CBB41C4-0625-47D1-A317-171AE61EC23C}" presName="bgRect" presStyleLbl="bgShp" presStyleIdx="0" presStyleCnt="3"/>
      <dgm:spPr/>
    </dgm:pt>
    <dgm:pt modelId="{3C26968E-DE01-48F8-8E08-6F28D7384180}" type="pres">
      <dgm:prSet presAssocID="{2CBB41C4-0625-47D1-A317-171AE61EC23C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s"/>
        </a:ext>
      </dgm:extLst>
    </dgm:pt>
    <dgm:pt modelId="{5D9A97D4-F0A3-4276-98C4-0B86E8486A16}" type="pres">
      <dgm:prSet presAssocID="{2CBB41C4-0625-47D1-A317-171AE61EC23C}" presName="spaceRect" presStyleCnt="0"/>
      <dgm:spPr/>
    </dgm:pt>
    <dgm:pt modelId="{87054913-2A28-4ED3-9829-C38EAB2C8226}" type="pres">
      <dgm:prSet presAssocID="{2CBB41C4-0625-47D1-A317-171AE61EC23C}" presName="parTx" presStyleLbl="revTx" presStyleIdx="0" presStyleCnt="3">
        <dgm:presLayoutVars>
          <dgm:chMax val="0"/>
          <dgm:chPref val="0"/>
        </dgm:presLayoutVars>
      </dgm:prSet>
      <dgm:spPr/>
    </dgm:pt>
    <dgm:pt modelId="{6F189065-72AD-4FA6-BFE3-17F297A4BAAA}" type="pres">
      <dgm:prSet presAssocID="{765BAECE-28EB-4F6C-85A4-EB3B5026481D}" presName="sibTrans" presStyleCnt="0"/>
      <dgm:spPr/>
    </dgm:pt>
    <dgm:pt modelId="{9D4A09A3-9826-4D59-BE7A-65ADDEA529AD}" type="pres">
      <dgm:prSet presAssocID="{6F357A90-B215-4E9B-8229-412363E5E46B}" presName="compNode" presStyleCnt="0"/>
      <dgm:spPr/>
    </dgm:pt>
    <dgm:pt modelId="{06D03D73-AA0A-4778-A19F-D31EB0304844}" type="pres">
      <dgm:prSet presAssocID="{6F357A90-B215-4E9B-8229-412363E5E46B}" presName="bgRect" presStyleLbl="bgShp" presStyleIdx="1" presStyleCnt="3"/>
      <dgm:spPr/>
    </dgm:pt>
    <dgm:pt modelId="{BD29E420-A3B8-459E-B0B0-FEBEAE554E5E}" type="pres">
      <dgm:prSet presAssocID="{6F357A90-B215-4E9B-8229-412363E5E46B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rson with Idea"/>
        </a:ext>
      </dgm:extLst>
    </dgm:pt>
    <dgm:pt modelId="{6DDF8A79-E2D5-41C8-949D-8C1E7692A736}" type="pres">
      <dgm:prSet presAssocID="{6F357A90-B215-4E9B-8229-412363E5E46B}" presName="spaceRect" presStyleCnt="0"/>
      <dgm:spPr/>
    </dgm:pt>
    <dgm:pt modelId="{1D28A9EC-3DAA-4667-ABFE-EDC326327820}" type="pres">
      <dgm:prSet presAssocID="{6F357A90-B215-4E9B-8229-412363E5E46B}" presName="parTx" presStyleLbl="revTx" presStyleIdx="1" presStyleCnt="3">
        <dgm:presLayoutVars>
          <dgm:chMax val="0"/>
          <dgm:chPref val="0"/>
        </dgm:presLayoutVars>
      </dgm:prSet>
      <dgm:spPr/>
    </dgm:pt>
    <dgm:pt modelId="{F8B6DC33-A9A6-4120-932C-45C6100999CB}" type="pres">
      <dgm:prSet presAssocID="{56703B10-3358-45C8-B0B7-76A54B70CC01}" presName="sibTrans" presStyleCnt="0"/>
      <dgm:spPr/>
    </dgm:pt>
    <dgm:pt modelId="{26E22E7D-0F7B-4E3E-9AF6-F3A81354BDFE}" type="pres">
      <dgm:prSet presAssocID="{1358D248-D5CF-4DEA-8D3D-66D7DBAF2E19}" presName="compNode" presStyleCnt="0"/>
      <dgm:spPr/>
    </dgm:pt>
    <dgm:pt modelId="{595DF7FE-03D3-4663-AC21-9C336347E417}" type="pres">
      <dgm:prSet presAssocID="{1358D248-D5CF-4DEA-8D3D-66D7DBAF2E19}" presName="bgRect" presStyleLbl="bgShp" presStyleIdx="2" presStyleCnt="3"/>
      <dgm:spPr/>
    </dgm:pt>
    <dgm:pt modelId="{5EF612B5-A83F-419A-A5F6-2D221BDE185E}" type="pres">
      <dgm:prSet presAssocID="{1358D248-D5CF-4DEA-8D3D-66D7DBAF2E19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ind Chime"/>
        </a:ext>
      </dgm:extLst>
    </dgm:pt>
    <dgm:pt modelId="{9D56B54B-94EC-4BB5-96B5-11225FE857A8}" type="pres">
      <dgm:prSet presAssocID="{1358D248-D5CF-4DEA-8D3D-66D7DBAF2E19}" presName="spaceRect" presStyleCnt="0"/>
      <dgm:spPr/>
    </dgm:pt>
    <dgm:pt modelId="{EC630956-D04A-4793-943C-E9BC22F71F5C}" type="pres">
      <dgm:prSet presAssocID="{1358D248-D5CF-4DEA-8D3D-66D7DBAF2E19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41ACE707-F2FB-4950-9BFA-04D0A56D7333}" type="presOf" srcId="{6F357A90-B215-4E9B-8229-412363E5E46B}" destId="{1D28A9EC-3DAA-4667-ABFE-EDC326327820}" srcOrd="0" destOrd="0" presId="urn:microsoft.com/office/officeart/2018/2/layout/IconVerticalSolidList"/>
    <dgm:cxn modelId="{CBBEF40A-49EE-4EDD-B992-E54A9510AA89}" type="presOf" srcId="{2CBB41C4-0625-47D1-A317-171AE61EC23C}" destId="{87054913-2A28-4ED3-9829-C38EAB2C8226}" srcOrd="0" destOrd="0" presId="urn:microsoft.com/office/officeart/2018/2/layout/IconVerticalSolidList"/>
    <dgm:cxn modelId="{A3DD5322-A53F-410D-A5D2-13E2D66DC7EE}" srcId="{63D03AA6-2AA7-47DB-8034-E685F5EF64E6}" destId="{1358D248-D5CF-4DEA-8D3D-66D7DBAF2E19}" srcOrd="2" destOrd="0" parTransId="{83A74954-EFD6-4924-9F49-1CF6057A44D3}" sibTransId="{9E08FDBA-D1EE-475F-B541-6AEFE7DD847A}"/>
    <dgm:cxn modelId="{F777E927-8A15-4F83-9559-82CB7207D9A1}" type="presOf" srcId="{63D03AA6-2AA7-47DB-8034-E685F5EF64E6}" destId="{ED77071C-E889-4784-96F5-76DED035BBB2}" srcOrd="0" destOrd="0" presId="urn:microsoft.com/office/officeart/2018/2/layout/IconVerticalSolidList"/>
    <dgm:cxn modelId="{E64FEB28-9038-4C31-87DB-7B4406F19D24}" type="presOf" srcId="{1358D248-D5CF-4DEA-8D3D-66D7DBAF2E19}" destId="{EC630956-D04A-4793-943C-E9BC22F71F5C}" srcOrd="0" destOrd="0" presId="urn:microsoft.com/office/officeart/2018/2/layout/IconVerticalSolidList"/>
    <dgm:cxn modelId="{D728A53A-F6F5-4195-B510-1A33DCC11451}" srcId="{63D03AA6-2AA7-47DB-8034-E685F5EF64E6}" destId="{2CBB41C4-0625-47D1-A317-171AE61EC23C}" srcOrd="0" destOrd="0" parTransId="{01FEBFF6-F82F-48CB-9BBC-A7E12AB28AF3}" sibTransId="{765BAECE-28EB-4F6C-85A4-EB3B5026481D}"/>
    <dgm:cxn modelId="{7E87FCAE-306B-495D-8E5F-64CC1EF2A099}" srcId="{63D03AA6-2AA7-47DB-8034-E685F5EF64E6}" destId="{6F357A90-B215-4E9B-8229-412363E5E46B}" srcOrd="1" destOrd="0" parTransId="{9101E278-7E8C-42E2-9BDD-C35DAA37A6E1}" sibTransId="{56703B10-3358-45C8-B0B7-76A54B70CC01}"/>
    <dgm:cxn modelId="{8A3AB138-F687-45ED-A6D9-19795E614FE0}" type="presParOf" srcId="{ED77071C-E889-4784-96F5-76DED035BBB2}" destId="{B4302BDF-01D5-4BAE-B1B8-9DC5DE7F8FB4}" srcOrd="0" destOrd="0" presId="urn:microsoft.com/office/officeart/2018/2/layout/IconVerticalSolidList"/>
    <dgm:cxn modelId="{130190A9-5D97-4EDA-9DC0-3B27BBAE9D8F}" type="presParOf" srcId="{B4302BDF-01D5-4BAE-B1B8-9DC5DE7F8FB4}" destId="{D33A34CE-DC96-4D70-975E-577EEC9D02A7}" srcOrd="0" destOrd="0" presId="urn:microsoft.com/office/officeart/2018/2/layout/IconVerticalSolidList"/>
    <dgm:cxn modelId="{9CC48406-6955-4E0F-A949-A7D30A2B35E3}" type="presParOf" srcId="{B4302BDF-01D5-4BAE-B1B8-9DC5DE7F8FB4}" destId="{3C26968E-DE01-48F8-8E08-6F28D7384180}" srcOrd="1" destOrd="0" presId="urn:microsoft.com/office/officeart/2018/2/layout/IconVerticalSolidList"/>
    <dgm:cxn modelId="{5D48290D-4DFA-440D-8F2D-5531304D34FB}" type="presParOf" srcId="{B4302BDF-01D5-4BAE-B1B8-9DC5DE7F8FB4}" destId="{5D9A97D4-F0A3-4276-98C4-0B86E8486A16}" srcOrd="2" destOrd="0" presId="urn:microsoft.com/office/officeart/2018/2/layout/IconVerticalSolidList"/>
    <dgm:cxn modelId="{ED149E56-5C75-4966-8246-425C1983DB20}" type="presParOf" srcId="{B4302BDF-01D5-4BAE-B1B8-9DC5DE7F8FB4}" destId="{87054913-2A28-4ED3-9829-C38EAB2C8226}" srcOrd="3" destOrd="0" presId="urn:microsoft.com/office/officeart/2018/2/layout/IconVerticalSolidList"/>
    <dgm:cxn modelId="{065CA641-7EE8-45E1-A482-62A17087FAA5}" type="presParOf" srcId="{ED77071C-E889-4784-96F5-76DED035BBB2}" destId="{6F189065-72AD-4FA6-BFE3-17F297A4BAAA}" srcOrd="1" destOrd="0" presId="urn:microsoft.com/office/officeart/2018/2/layout/IconVerticalSolidList"/>
    <dgm:cxn modelId="{7248C26C-624A-4A02-913A-8B1DDD2A9C6C}" type="presParOf" srcId="{ED77071C-E889-4784-96F5-76DED035BBB2}" destId="{9D4A09A3-9826-4D59-BE7A-65ADDEA529AD}" srcOrd="2" destOrd="0" presId="urn:microsoft.com/office/officeart/2018/2/layout/IconVerticalSolidList"/>
    <dgm:cxn modelId="{8069B70D-E769-47E7-A67A-CDA5A92FBC17}" type="presParOf" srcId="{9D4A09A3-9826-4D59-BE7A-65ADDEA529AD}" destId="{06D03D73-AA0A-4778-A19F-D31EB0304844}" srcOrd="0" destOrd="0" presId="urn:microsoft.com/office/officeart/2018/2/layout/IconVerticalSolidList"/>
    <dgm:cxn modelId="{FFEB3E52-AC41-4EBC-8F0A-2B04A8746D58}" type="presParOf" srcId="{9D4A09A3-9826-4D59-BE7A-65ADDEA529AD}" destId="{BD29E420-A3B8-459E-B0B0-FEBEAE554E5E}" srcOrd="1" destOrd="0" presId="urn:microsoft.com/office/officeart/2018/2/layout/IconVerticalSolidList"/>
    <dgm:cxn modelId="{0771D3A3-8B19-4F95-8335-1C19A65A1D0A}" type="presParOf" srcId="{9D4A09A3-9826-4D59-BE7A-65ADDEA529AD}" destId="{6DDF8A79-E2D5-41C8-949D-8C1E7692A736}" srcOrd="2" destOrd="0" presId="urn:microsoft.com/office/officeart/2018/2/layout/IconVerticalSolidList"/>
    <dgm:cxn modelId="{3B4F3824-DA5D-40BA-B7EC-1C8256F1CADD}" type="presParOf" srcId="{9D4A09A3-9826-4D59-BE7A-65ADDEA529AD}" destId="{1D28A9EC-3DAA-4667-ABFE-EDC326327820}" srcOrd="3" destOrd="0" presId="urn:microsoft.com/office/officeart/2018/2/layout/IconVerticalSolidList"/>
    <dgm:cxn modelId="{AB6C55DC-B4C1-4DB3-B81A-B0C239E44E76}" type="presParOf" srcId="{ED77071C-E889-4784-96F5-76DED035BBB2}" destId="{F8B6DC33-A9A6-4120-932C-45C6100999CB}" srcOrd="3" destOrd="0" presId="urn:microsoft.com/office/officeart/2018/2/layout/IconVerticalSolidList"/>
    <dgm:cxn modelId="{C425F926-F34F-4B77-A85E-67BE582C2A35}" type="presParOf" srcId="{ED77071C-E889-4784-96F5-76DED035BBB2}" destId="{26E22E7D-0F7B-4E3E-9AF6-F3A81354BDFE}" srcOrd="4" destOrd="0" presId="urn:microsoft.com/office/officeart/2018/2/layout/IconVerticalSolidList"/>
    <dgm:cxn modelId="{991731CD-CFA8-47C0-9577-6DBA178AD75D}" type="presParOf" srcId="{26E22E7D-0F7B-4E3E-9AF6-F3A81354BDFE}" destId="{595DF7FE-03D3-4663-AC21-9C336347E417}" srcOrd="0" destOrd="0" presId="urn:microsoft.com/office/officeart/2018/2/layout/IconVerticalSolidList"/>
    <dgm:cxn modelId="{7E843518-84E3-45F8-9C87-EC181577FD82}" type="presParOf" srcId="{26E22E7D-0F7B-4E3E-9AF6-F3A81354BDFE}" destId="{5EF612B5-A83F-419A-A5F6-2D221BDE185E}" srcOrd="1" destOrd="0" presId="urn:microsoft.com/office/officeart/2018/2/layout/IconVerticalSolidList"/>
    <dgm:cxn modelId="{F87E0824-C31A-48BB-9F72-C11E218EB0F0}" type="presParOf" srcId="{26E22E7D-0F7B-4E3E-9AF6-F3A81354BDFE}" destId="{9D56B54B-94EC-4BB5-96B5-11225FE857A8}" srcOrd="2" destOrd="0" presId="urn:microsoft.com/office/officeart/2018/2/layout/IconVerticalSolidList"/>
    <dgm:cxn modelId="{AB00187D-7F20-48EB-934A-82DADDA74B8E}" type="presParOf" srcId="{26E22E7D-0F7B-4E3E-9AF6-F3A81354BDFE}" destId="{EC630956-D04A-4793-943C-E9BC22F71F5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CE78608-F87B-4524-85B2-D751B547BCF9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B021FC56-B69B-47EC-A3D2-E77B9840BD59}">
      <dgm:prSet/>
      <dgm:spPr/>
      <dgm:t>
        <a:bodyPr/>
        <a:lstStyle/>
        <a:p>
          <a:r>
            <a:rPr lang="en-GB"/>
            <a:t>Read</a:t>
          </a:r>
          <a:endParaRPr lang="en-US"/>
        </a:p>
      </dgm:t>
    </dgm:pt>
    <dgm:pt modelId="{C5F48646-4FCA-46D6-A12A-47D70C0040C4}" type="parTrans" cxnId="{330295BA-2CE4-4B34-9DC7-DCFFE06CFA17}">
      <dgm:prSet/>
      <dgm:spPr/>
      <dgm:t>
        <a:bodyPr/>
        <a:lstStyle/>
        <a:p>
          <a:endParaRPr lang="en-US"/>
        </a:p>
      </dgm:t>
    </dgm:pt>
    <dgm:pt modelId="{3E8D6509-3EC8-40EB-BBF3-89C7C8B553EF}" type="sibTrans" cxnId="{330295BA-2CE4-4B34-9DC7-DCFFE06CFA17}">
      <dgm:prSet/>
      <dgm:spPr/>
      <dgm:t>
        <a:bodyPr/>
        <a:lstStyle/>
        <a:p>
          <a:endParaRPr lang="en-US"/>
        </a:p>
      </dgm:t>
    </dgm:pt>
    <dgm:pt modelId="{F7450CDF-221D-4A4B-91C0-972A718B2E9B}">
      <dgm:prSet/>
      <dgm:spPr/>
      <dgm:t>
        <a:bodyPr/>
        <a:lstStyle/>
        <a:p>
          <a:r>
            <a:rPr lang="en-GB"/>
            <a:t>Observe</a:t>
          </a:r>
          <a:endParaRPr lang="en-US"/>
        </a:p>
      </dgm:t>
    </dgm:pt>
    <dgm:pt modelId="{5B807074-589A-4234-B713-9B657BE284E9}" type="parTrans" cxnId="{A4983EC3-E6A0-4D3D-AC12-B82499E3D5E8}">
      <dgm:prSet/>
      <dgm:spPr/>
      <dgm:t>
        <a:bodyPr/>
        <a:lstStyle/>
        <a:p>
          <a:endParaRPr lang="en-US"/>
        </a:p>
      </dgm:t>
    </dgm:pt>
    <dgm:pt modelId="{D0C54535-60B6-4F41-B02E-75AB121BCCFD}" type="sibTrans" cxnId="{A4983EC3-E6A0-4D3D-AC12-B82499E3D5E8}">
      <dgm:prSet/>
      <dgm:spPr/>
      <dgm:t>
        <a:bodyPr/>
        <a:lstStyle/>
        <a:p>
          <a:endParaRPr lang="en-US"/>
        </a:p>
      </dgm:t>
    </dgm:pt>
    <dgm:pt modelId="{1C144FE4-2565-42E0-BA41-7FD066C307B8}">
      <dgm:prSet/>
      <dgm:spPr/>
      <dgm:t>
        <a:bodyPr/>
        <a:lstStyle/>
        <a:p>
          <a:r>
            <a:rPr lang="en-GB"/>
            <a:t>Be observed</a:t>
          </a:r>
          <a:endParaRPr lang="en-US"/>
        </a:p>
      </dgm:t>
    </dgm:pt>
    <dgm:pt modelId="{83CBBE78-2CE4-4534-9576-A6F866F60B20}" type="parTrans" cxnId="{37349791-5982-4359-BE26-4CC471302E1B}">
      <dgm:prSet/>
      <dgm:spPr/>
      <dgm:t>
        <a:bodyPr/>
        <a:lstStyle/>
        <a:p>
          <a:endParaRPr lang="en-US"/>
        </a:p>
      </dgm:t>
    </dgm:pt>
    <dgm:pt modelId="{FFCB6434-0076-4D45-80D8-04B0E1198217}" type="sibTrans" cxnId="{37349791-5982-4359-BE26-4CC471302E1B}">
      <dgm:prSet/>
      <dgm:spPr/>
      <dgm:t>
        <a:bodyPr/>
        <a:lstStyle/>
        <a:p>
          <a:endParaRPr lang="en-US"/>
        </a:p>
      </dgm:t>
    </dgm:pt>
    <dgm:pt modelId="{420BFA75-16E0-4BC0-93AA-0300E2F3CBB4}">
      <dgm:prSet/>
      <dgm:spPr/>
      <dgm:t>
        <a:bodyPr/>
        <a:lstStyle/>
        <a:p>
          <a:r>
            <a:rPr lang="en-GB"/>
            <a:t>Tweak</a:t>
          </a:r>
          <a:endParaRPr lang="en-US"/>
        </a:p>
      </dgm:t>
    </dgm:pt>
    <dgm:pt modelId="{06C9DE7B-5B92-42DE-B216-655A5D340510}" type="parTrans" cxnId="{CD620405-2B1F-402B-9052-580F02222902}">
      <dgm:prSet/>
      <dgm:spPr/>
      <dgm:t>
        <a:bodyPr/>
        <a:lstStyle/>
        <a:p>
          <a:endParaRPr lang="en-US"/>
        </a:p>
      </dgm:t>
    </dgm:pt>
    <dgm:pt modelId="{4A0204AB-111B-4877-BF98-05EF9767F352}" type="sibTrans" cxnId="{CD620405-2B1F-402B-9052-580F02222902}">
      <dgm:prSet/>
      <dgm:spPr/>
      <dgm:t>
        <a:bodyPr/>
        <a:lstStyle/>
        <a:p>
          <a:endParaRPr lang="en-US"/>
        </a:p>
      </dgm:t>
    </dgm:pt>
    <dgm:pt modelId="{CB4A3D18-CEB7-407C-88FC-A145E46DAD91}" type="pres">
      <dgm:prSet presAssocID="{7CE78608-F87B-4524-85B2-D751B547BCF9}" presName="root" presStyleCnt="0">
        <dgm:presLayoutVars>
          <dgm:dir/>
          <dgm:resizeHandles val="exact"/>
        </dgm:presLayoutVars>
      </dgm:prSet>
      <dgm:spPr/>
    </dgm:pt>
    <dgm:pt modelId="{F5A4403B-0E73-4AB1-A5A1-AD1BCF2674C9}" type="pres">
      <dgm:prSet presAssocID="{B021FC56-B69B-47EC-A3D2-E77B9840BD59}" presName="compNode" presStyleCnt="0"/>
      <dgm:spPr/>
    </dgm:pt>
    <dgm:pt modelId="{C61140EC-0E08-4F97-A712-05DC9B4E9478}" type="pres">
      <dgm:prSet presAssocID="{B021FC56-B69B-47EC-A3D2-E77B9840BD59}" presName="bgRect" presStyleLbl="bgShp" presStyleIdx="0" presStyleCnt="4"/>
      <dgm:spPr/>
    </dgm:pt>
    <dgm:pt modelId="{2AA21037-F2C0-4499-A6D7-2356588DC94B}" type="pres">
      <dgm:prSet presAssocID="{B021FC56-B69B-47EC-A3D2-E77B9840BD59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ews"/>
        </a:ext>
      </dgm:extLst>
    </dgm:pt>
    <dgm:pt modelId="{11EEC493-F4B7-44F2-8EB1-7B87C24416BD}" type="pres">
      <dgm:prSet presAssocID="{B021FC56-B69B-47EC-A3D2-E77B9840BD59}" presName="spaceRect" presStyleCnt="0"/>
      <dgm:spPr/>
    </dgm:pt>
    <dgm:pt modelId="{B80D2AC0-357C-4B98-97C6-874D389D16C5}" type="pres">
      <dgm:prSet presAssocID="{B021FC56-B69B-47EC-A3D2-E77B9840BD59}" presName="parTx" presStyleLbl="revTx" presStyleIdx="0" presStyleCnt="4">
        <dgm:presLayoutVars>
          <dgm:chMax val="0"/>
          <dgm:chPref val="0"/>
        </dgm:presLayoutVars>
      </dgm:prSet>
      <dgm:spPr/>
    </dgm:pt>
    <dgm:pt modelId="{6BDF2903-749B-46C4-8C81-D6073EB14C25}" type="pres">
      <dgm:prSet presAssocID="{3E8D6509-3EC8-40EB-BBF3-89C7C8B553EF}" presName="sibTrans" presStyleCnt="0"/>
      <dgm:spPr/>
    </dgm:pt>
    <dgm:pt modelId="{C0CC8B91-4105-49A7-A733-F6B2E6B6D091}" type="pres">
      <dgm:prSet presAssocID="{F7450CDF-221D-4A4B-91C0-972A718B2E9B}" presName="compNode" presStyleCnt="0"/>
      <dgm:spPr/>
    </dgm:pt>
    <dgm:pt modelId="{F73A300F-5B88-4EE5-A58B-EC72FB744070}" type="pres">
      <dgm:prSet presAssocID="{F7450CDF-221D-4A4B-91C0-972A718B2E9B}" presName="bgRect" presStyleLbl="bgShp" presStyleIdx="1" presStyleCnt="4"/>
      <dgm:spPr/>
    </dgm:pt>
    <dgm:pt modelId="{0435E953-2B29-4BD9-A6A1-F3C553AF41D6}" type="pres">
      <dgm:prSet presAssocID="{F7450CDF-221D-4A4B-91C0-972A718B2E9B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amily"/>
        </a:ext>
      </dgm:extLst>
    </dgm:pt>
    <dgm:pt modelId="{E3168625-301F-479F-B35A-E7339D5D75F4}" type="pres">
      <dgm:prSet presAssocID="{F7450CDF-221D-4A4B-91C0-972A718B2E9B}" presName="spaceRect" presStyleCnt="0"/>
      <dgm:spPr/>
    </dgm:pt>
    <dgm:pt modelId="{9A9E82CE-CDA9-4B8B-832A-63720A120DAE}" type="pres">
      <dgm:prSet presAssocID="{F7450CDF-221D-4A4B-91C0-972A718B2E9B}" presName="parTx" presStyleLbl="revTx" presStyleIdx="1" presStyleCnt="4">
        <dgm:presLayoutVars>
          <dgm:chMax val="0"/>
          <dgm:chPref val="0"/>
        </dgm:presLayoutVars>
      </dgm:prSet>
      <dgm:spPr/>
    </dgm:pt>
    <dgm:pt modelId="{2D2C82C7-9A73-4880-AAEA-20CB1B2DB442}" type="pres">
      <dgm:prSet presAssocID="{D0C54535-60B6-4F41-B02E-75AB121BCCFD}" presName="sibTrans" presStyleCnt="0"/>
      <dgm:spPr/>
    </dgm:pt>
    <dgm:pt modelId="{B73A4372-CDAF-4D3F-A7BC-1FE5BBCCC4A4}" type="pres">
      <dgm:prSet presAssocID="{1C144FE4-2565-42E0-BA41-7FD066C307B8}" presName="compNode" presStyleCnt="0"/>
      <dgm:spPr/>
    </dgm:pt>
    <dgm:pt modelId="{AA8045D9-10ED-4373-8B0D-A06A5A114135}" type="pres">
      <dgm:prSet presAssocID="{1C144FE4-2565-42E0-BA41-7FD066C307B8}" presName="bgRect" presStyleLbl="bgShp" presStyleIdx="2" presStyleCnt="4"/>
      <dgm:spPr/>
    </dgm:pt>
    <dgm:pt modelId="{B810E3A1-5F0E-412D-94C3-E8B86402CEAB}" type="pres">
      <dgm:prSet presAssocID="{1C144FE4-2565-42E0-BA41-7FD066C307B8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mment Urgent"/>
        </a:ext>
      </dgm:extLst>
    </dgm:pt>
    <dgm:pt modelId="{80BECEA6-0ECD-4D57-9236-10F113378042}" type="pres">
      <dgm:prSet presAssocID="{1C144FE4-2565-42E0-BA41-7FD066C307B8}" presName="spaceRect" presStyleCnt="0"/>
      <dgm:spPr/>
    </dgm:pt>
    <dgm:pt modelId="{1F6BFF59-98E8-4BCF-8F8A-8CEAC6C01190}" type="pres">
      <dgm:prSet presAssocID="{1C144FE4-2565-42E0-BA41-7FD066C307B8}" presName="parTx" presStyleLbl="revTx" presStyleIdx="2" presStyleCnt="4">
        <dgm:presLayoutVars>
          <dgm:chMax val="0"/>
          <dgm:chPref val="0"/>
        </dgm:presLayoutVars>
      </dgm:prSet>
      <dgm:spPr/>
    </dgm:pt>
    <dgm:pt modelId="{60B38993-AF32-4FA8-9A97-0259C00D5490}" type="pres">
      <dgm:prSet presAssocID="{FFCB6434-0076-4D45-80D8-04B0E1198217}" presName="sibTrans" presStyleCnt="0"/>
      <dgm:spPr/>
    </dgm:pt>
    <dgm:pt modelId="{9278E393-E357-45C7-8EA8-0937393AC440}" type="pres">
      <dgm:prSet presAssocID="{420BFA75-16E0-4BC0-93AA-0300E2F3CBB4}" presName="compNode" presStyleCnt="0"/>
      <dgm:spPr/>
    </dgm:pt>
    <dgm:pt modelId="{B07645BD-2B96-427F-9ECD-47C1EE3267D2}" type="pres">
      <dgm:prSet presAssocID="{420BFA75-16E0-4BC0-93AA-0300E2F3CBB4}" presName="bgRect" presStyleLbl="bgShp" presStyleIdx="3" presStyleCnt="4"/>
      <dgm:spPr/>
    </dgm:pt>
    <dgm:pt modelId="{EF1BAF83-E6D1-482C-B3C1-7BF386A3DEB6}" type="pres">
      <dgm:prSet presAssocID="{420BFA75-16E0-4BC0-93AA-0300E2F3CBB4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ebsite"/>
        </a:ext>
      </dgm:extLst>
    </dgm:pt>
    <dgm:pt modelId="{3BCB4351-CAB7-4A11-9B41-D56A98FC1357}" type="pres">
      <dgm:prSet presAssocID="{420BFA75-16E0-4BC0-93AA-0300E2F3CBB4}" presName="spaceRect" presStyleCnt="0"/>
      <dgm:spPr/>
    </dgm:pt>
    <dgm:pt modelId="{83D40E8F-9716-4CE9-84A0-4984F6EB6410}" type="pres">
      <dgm:prSet presAssocID="{420BFA75-16E0-4BC0-93AA-0300E2F3CBB4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CD620405-2B1F-402B-9052-580F02222902}" srcId="{7CE78608-F87B-4524-85B2-D751B547BCF9}" destId="{420BFA75-16E0-4BC0-93AA-0300E2F3CBB4}" srcOrd="3" destOrd="0" parTransId="{06C9DE7B-5B92-42DE-B216-655A5D340510}" sibTransId="{4A0204AB-111B-4877-BF98-05EF9767F352}"/>
    <dgm:cxn modelId="{6C319E08-EB03-4997-B2EF-DAF500BEDB10}" type="presOf" srcId="{F7450CDF-221D-4A4B-91C0-972A718B2E9B}" destId="{9A9E82CE-CDA9-4B8B-832A-63720A120DAE}" srcOrd="0" destOrd="0" presId="urn:microsoft.com/office/officeart/2018/2/layout/IconVerticalSolidList"/>
    <dgm:cxn modelId="{DDA5FD41-37BB-499D-8F5F-36075A9FD7A2}" type="presOf" srcId="{B021FC56-B69B-47EC-A3D2-E77B9840BD59}" destId="{B80D2AC0-357C-4B98-97C6-874D389D16C5}" srcOrd="0" destOrd="0" presId="urn:microsoft.com/office/officeart/2018/2/layout/IconVerticalSolidList"/>
    <dgm:cxn modelId="{37349791-5982-4359-BE26-4CC471302E1B}" srcId="{7CE78608-F87B-4524-85B2-D751B547BCF9}" destId="{1C144FE4-2565-42E0-BA41-7FD066C307B8}" srcOrd="2" destOrd="0" parTransId="{83CBBE78-2CE4-4534-9576-A6F866F60B20}" sibTransId="{FFCB6434-0076-4D45-80D8-04B0E1198217}"/>
    <dgm:cxn modelId="{330295BA-2CE4-4B34-9DC7-DCFFE06CFA17}" srcId="{7CE78608-F87B-4524-85B2-D751B547BCF9}" destId="{B021FC56-B69B-47EC-A3D2-E77B9840BD59}" srcOrd="0" destOrd="0" parTransId="{C5F48646-4FCA-46D6-A12A-47D70C0040C4}" sibTransId="{3E8D6509-3EC8-40EB-BBF3-89C7C8B553EF}"/>
    <dgm:cxn modelId="{A4983EC3-E6A0-4D3D-AC12-B82499E3D5E8}" srcId="{7CE78608-F87B-4524-85B2-D751B547BCF9}" destId="{F7450CDF-221D-4A4B-91C0-972A718B2E9B}" srcOrd="1" destOrd="0" parTransId="{5B807074-589A-4234-B713-9B657BE284E9}" sibTransId="{D0C54535-60B6-4F41-B02E-75AB121BCCFD}"/>
    <dgm:cxn modelId="{A0A12AC7-E8F2-4AEA-BDA6-EDABC5E4C7C1}" type="presOf" srcId="{1C144FE4-2565-42E0-BA41-7FD066C307B8}" destId="{1F6BFF59-98E8-4BCF-8F8A-8CEAC6C01190}" srcOrd="0" destOrd="0" presId="urn:microsoft.com/office/officeart/2018/2/layout/IconVerticalSolidList"/>
    <dgm:cxn modelId="{A919ECCF-74FD-43C8-9988-342121196085}" type="presOf" srcId="{420BFA75-16E0-4BC0-93AA-0300E2F3CBB4}" destId="{83D40E8F-9716-4CE9-84A0-4984F6EB6410}" srcOrd="0" destOrd="0" presId="urn:microsoft.com/office/officeart/2018/2/layout/IconVerticalSolidList"/>
    <dgm:cxn modelId="{D21078ED-CB90-44FF-BBB5-596DAB415B20}" type="presOf" srcId="{7CE78608-F87B-4524-85B2-D751B547BCF9}" destId="{CB4A3D18-CEB7-407C-88FC-A145E46DAD91}" srcOrd="0" destOrd="0" presId="urn:microsoft.com/office/officeart/2018/2/layout/IconVerticalSolidList"/>
    <dgm:cxn modelId="{EAFF57CB-3C95-4933-BAAC-62F080B2D1DA}" type="presParOf" srcId="{CB4A3D18-CEB7-407C-88FC-A145E46DAD91}" destId="{F5A4403B-0E73-4AB1-A5A1-AD1BCF2674C9}" srcOrd="0" destOrd="0" presId="urn:microsoft.com/office/officeart/2018/2/layout/IconVerticalSolidList"/>
    <dgm:cxn modelId="{5CABD6A0-EEBF-4D9A-A67E-2C8C1D88031A}" type="presParOf" srcId="{F5A4403B-0E73-4AB1-A5A1-AD1BCF2674C9}" destId="{C61140EC-0E08-4F97-A712-05DC9B4E9478}" srcOrd="0" destOrd="0" presId="urn:microsoft.com/office/officeart/2018/2/layout/IconVerticalSolidList"/>
    <dgm:cxn modelId="{BE4123FA-0522-41DD-B70D-E5FD07AFA422}" type="presParOf" srcId="{F5A4403B-0E73-4AB1-A5A1-AD1BCF2674C9}" destId="{2AA21037-F2C0-4499-A6D7-2356588DC94B}" srcOrd="1" destOrd="0" presId="urn:microsoft.com/office/officeart/2018/2/layout/IconVerticalSolidList"/>
    <dgm:cxn modelId="{95D24012-FEEA-4120-8CCE-56575344551E}" type="presParOf" srcId="{F5A4403B-0E73-4AB1-A5A1-AD1BCF2674C9}" destId="{11EEC493-F4B7-44F2-8EB1-7B87C24416BD}" srcOrd="2" destOrd="0" presId="urn:microsoft.com/office/officeart/2018/2/layout/IconVerticalSolidList"/>
    <dgm:cxn modelId="{3A9024D7-FCAB-473D-9F65-336897F9EDF6}" type="presParOf" srcId="{F5A4403B-0E73-4AB1-A5A1-AD1BCF2674C9}" destId="{B80D2AC0-357C-4B98-97C6-874D389D16C5}" srcOrd="3" destOrd="0" presId="urn:microsoft.com/office/officeart/2018/2/layout/IconVerticalSolidList"/>
    <dgm:cxn modelId="{6A6BDE2A-607C-49C5-88E6-C354C1A28657}" type="presParOf" srcId="{CB4A3D18-CEB7-407C-88FC-A145E46DAD91}" destId="{6BDF2903-749B-46C4-8C81-D6073EB14C25}" srcOrd="1" destOrd="0" presId="urn:microsoft.com/office/officeart/2018/2/layout/IconVerticalSolidList"/>
    <dgm:cxn modelId="{A5E618C2-5A7F-4BED-AA5F-3AFB4AEB7679}" type="presParOf" srcId="{CB4A3D18-CEB7-407C-88FC-A145E46DAD91}" destId="{C0CC8B91-4105-49A7-A733-F6B2E6B6D091}" srcOrd="2" destOrd="0" presId="urn:microsoft.com/office/officeart/2018/2/layout/IconVerticalSolidList"/>
    <dgm:cxn modelId="{ED52045B-8E9B-4283-BD57-B93AEA35F87D}" type="presParOf" srcId="{C0CC8B91-4105-49A7-A733-F6B2E6B6D091}" destId="{F73A300F-5B88-4EE5-A58B-EC72FB744070}" srcOrd="0" destOrd="0" presId="urn:microsoft.com/office/officeart/2018/2/layout/IconVerticalSolidList"/>
    <dgm:cxn modelId="{38D2209A-D98E-48D0-B310-DAE011B3FBDA}" type="presParOf" srcId="{C0CC8B91-4105-49A7-A733-F6B2E6B6D091}" destId="{0435E953-2B29-4BD9-A6A1-F3C553AF41D6}" srcOrd="1" destOrd="0" presId="urn:microsoft.com/office/officeart/2018/2/layout/IconVerticalSolidList"/>
    <dgm:cxn modelId="{CB133615-174C-4776-B897-261EBD0CB643}" type="presParOf" srcId="{C0CC8B91-4105-49A7-A733-F6B2E6B6D091}" destId="{E3168625-301F-479F-B35A-E7339D5D75F4}" srcOrd="2" destOrd="0" presId="urn:microsoft.com/office/officeart/2018/2/layout/IconVerticalSolidList"/>
    <dgm:cxn modelId="{314BCD50-AAAF-4057-84EC-D8F6D47D2826}" type="presParOf" srcId="{C0CC8B91-4105-49A7-A733-F6B2E6B6D091}" destId="{9A9E82CE-CDA9-4B8B-832A-63720A120DAE}" srcOrd="3" destOrd="0" presId="urn:microsoft.com/office/officeart/2018/2/layout/IconVerticalSolidList"/>
    <dgm:cxn modelId="{95E7E278-0AC4-4D3C-999D-9E4C9502E387}" type="presParOf" srcId="{CB4A3D18-CEB7-407C-88FC-A145E46DAD91}" destId="{2D2C82C7-9A73-4880-AAEA-20CB1B2DB442}" srcOrd="3" destOrd="0" presId="urn:microsoft.com/office/officeart/2018/2/layout/IconVerticalSolidList"/>
    <dgm:cxn modelId="{C7B2327B-5D04-432B-B212-0862BD3C06AC}" type="presParOf" srcId="{CB4A3D18-CEB7-407C-88FC-A145E46DAD91}" destId="{B73A4372-CDAF-4D3F-A7BC-1FE5BBCCC4A4}" srcOrd="4" destOrd="0" presId="urn:microsoft.com/office/officeart/2018/2/layout/IconVerticalSolidList"/>
    <dgm:cxn modelId="{011E47A8-C183-4B96-ABA3-0206343181FA}" type="presParOf" srcId="{B73A4372-CDAF-4D3F-A7BC-1FE5BBCCC4A4}" destId="{AA8045D9-10ED-4373-8B0D-A06A5A114135}" srcOrd="0" destOrd="0" presId="urn:microsoft.com/office/officeart/2018/2/layout/IconVerticalSolidList"/>
    <dgm:cxn modelId="{B15C392F-B079-464C-B547-6ED4D479F0E2}" type="presParOf" srcId="{B73A4372-CDAF-4D3F-A7BC-1FE5BBCCC4A4}" destId="{B810E3A1-5F0E-412D-94C3-E8B86402CEAB}" srcOrd="1" destOrd="0" presId="urn:microsoft.com/office/officeart/2018/2/layout/IconVerticalSolidList"/>
    <dgm:cxn modelId="{093E273A-F5CA-41D0-9D74-BF16CB90E6FE}" type="presParOf" srcId="{B73A4372-CDAF-4D3F-A7BC-1FE5BBCCC4A4}" destId="{80BECEA6-0ECD-4D57-9236-10F113378042}" srcOrd="2" destOrd="0" presId="urn:microsoft.com/office/officeart/2018/2/layout/IconVerticalSolidList"/>
    <dgm:cxn modelId="{39C03C21-606F-46BA-852E-6F25514492EE}" type="presParOf" srcId="{B73A4372-CDAF-4D3F-A7BC-1FE5BBCCC4A4}" destId="{1F6BFF59-98E8-4BCF-8F8A-8CEAC6C01190}" srcOrd="3" destOrd="0" presId="urn:microsoft.com/office/officeart/2018/2/layout/IconVerticalSolidList"/>
    <dgm:cxn modelId="{4621E29F-118B-442A-B26C-799F2023BAC2}" type="presParOf" srcId="{CB4A3D18-CEB7-407C-88FC-A145E46DAD91}" destId="{60B38993-AF32-4FA8-9A97-0259C00D5490}" srcOrd="5" destOrd="0" presId="urn:microsoft.com/office/officeart/2018/2/layout/IconVerticalSolidList"/>
    <dgm:cxn modelId="{426E6404-312C-4D34-9EB4-36B7BB7E25DF}" type="presParOf" srcId="{CB4A3D18-CEB7-407C-88FC-A145E46DAD91}" destId="{9278E393-E357-45C7-8EA8-0937393AC440}" srcOrd="6" destOrd="0" presId="urn:microsoft.com/office/officeart/2018/2/layout/IconVerticalSolidList"/>
    <dgm:cxn modelId="{9EE92CB4-608A-4BE2-A3FF-FA3A5582CEE6}" type="presParOf" srcId="{9278E393-E357-45C7-8EA8-0937393AC440}" destId="{B07645BD-2B96-427F-9ECD-47C1EE3267D2}" srcOrd="0" destOrd="0" presId="urn:microsoft.com/office/officeart/2018/2/layout/IconVerticalSolidList"/>
    <dgm:cxn modelId="{7722F334-FECA-44A0-B251-5ED51FE75852}" type="presParOf" srcId="{9278E393-E357-45C7-8EA8-0937393AC440}" destId="{EF1BAF83-E6D1-482C-B3C1-7BF386A3DEB6}" srcOrd="1" destOrd="0" presId="urn:microsoft.com/office/officeart/2018/2/layout/IconVerticalSolidList"/>
    <dgm:cxn modelId="{B562BBFB-643F-4161-A8C1-E78C2C46F9C9}" type="presParOf" srcId="{9278E393-E357-45C7-8EA8-0937393AC440}" destId="{3BCB4351-CAB7-4A11-9B41-D56A98FC1357}" srcOrd="2" destOrd="0" presId="urn:microsoft.com/office/officeart/2018/2/layout/IconVerticalSolidList"/>
    <dgm:cxn modelId="{EDFA76AA-15A4-424C-BD5F-84C84EA8E60C}" type="presParOf" srcId="{9278E393-E357-45C7-8EA8-0937393AC440}" destId="{83D40E8F-9716-4CE9-84A0-4984F6EB641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38D0259-D366-4C4F-ACA6-01420DDCEF8E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accent0_3" csCatId="mainScheme" phldr="1"/>
      <dgm:spPr/>
      <dgm:t>
        <a:bodyPr/>
        <a:lstStyle/>
        <a:p>
          <a:endParaRPr lang="en-US"/>
        </a:p>
      </dgm:t>
    </dgm:pt>
    <dgm:pt modelId="{F81D326B-BDEF-4EB8-8092-2035F4733F00}">
      <dgm:prSet/>
      <dgm:spPr/>
      <dgm:t>
        <a:bodyPr/>
        <a:lstStyle/>
        <a:p>
          <a:pPr>
            <a:defRPr cap="all"/>
          </a:pPr>
          <a:r>
            <a:rPr lang="en-GB"/>
            <a:t>Pupils’ results</a:t>
          </a:r>
          <a:endParaRPr lang="en-US"/>
        </a:p>
      </dgm:t>
    </dgm:pt>
    <dgm:pt modelId="{2736D556-F0C0-48A1-9D3C-CFFD4E0BF14C}" type="parTrans" cxnId="{8A961ACC-169F-4DC1-996B-570F2EE2EAF5}">
      <dgm:prSet/>
      <dgm:spPr/>
      <dgm:t>
        <a:bodyPr/>
        <a:lstStyle/>
        <a:p>
          <a:endParaRPr lang="en-US"/>
        </a:p>
      </dgm:t>
    </dgm:pt>
    <dgm:pt modelId="{347B9B4D-D67C-4783-82CE-9F74CA19C0BB}" type="sibTrans" cxnId="{8A961ACC-169F-4DC1-996B-570F2EE2EAF5}">
      <dgm:prSet/>
      <dgm:spPr/>
      <dgm:t>
        <a:bodyPr/>
        <a:lstStyle/>
        <a:p>
          <a:endParaRPr lang="en-US"/>
        </a:p>
      </dgm:t>
    </dgm:pt>
    <dgm:pt modelId="{014044DD-8398-464B-9C76-34C1BBE12C6C}">
      <dgm:prSet/>
      <dgm:spPr/>
      <dgm:t>
        <a:bodyPr/>
        <a:lstStyle/>
        <a:p>
          <a:pPr>
            <a:defRPr cap="all"/>
          </a:pPr>
          <a:r>
            <a:rPr lang="en-GB" dirty="0"/>
            <a:t> knowledge of the assessment criteria</a:t>
          </a:r>
          <a:endParaRPr lang="en-US" dirty="0"/>
        </a:p>
      </dgm:t>
    </dgm:pt>
    <dgm:pt modelId="{437843FD-05C3-4A42-89D9-1CB1CCF2C13E}" type="parTrans" cxnId="{9142A361-0A88-47F8-90C9-110A3C2BA9F0}">
      <dgm:prSet/>
      <dgm:spPr/>
      <dgm:t>
        <a:bodyPr/>
        <a:lstStyle/>
        <a:p>
          <a:endParaRPr lang="en-US"/>
        </a:p>
      </dgm:t>
    </dgm:pt>
    <dgm:pt modelId="{AF1170CE-5F37-4206-9096-FFC0C06AFF50}" type="sibTrans" cxnId="{9142A361-0A88-47F8-90C9-110A3C2BA9F0}">
      <dgm:prSet/>
      <dgm:spPr/>
      <dgm:t>
        <a:bodyPr/>
        <a:lstStyle/>
        <a:p>
          <a:endParaRPr lang="en-US"/>
        </a:p>
      </dgm:t>
    </dgm:pt>
    <dgm:pt modelId="{3B842388-E8A0-4735-942F-6F18C0AC0207}">
      <dgm:prSet/>
      <dgm:spPr/>
      <dgm:t>
        <a:bodyPr/>
        <a:lstStyle/>
        <a:p>
          <a:pPr>
            <a:defRPr cap="all"/>
          </a:pPr>
          <a:r>
            <a:rPr lang="en-GB" dirty="0"/>
            <a:t> subject knowledge</a:t>
          </a:r>
          <a:endParaRPr lang="en-US" dirty="0"/>
        </a:p>
      </dgm:t>
    </dgm:pt>
    <dgm:pt modelId="{F5F5643B-1B2F-4AE0-9837-38338EC6E6A1}" type="parTrans" cxnId="{1AB0742B-C55C-4E2F-B75F-F09FCE6A71C2}">
      <dgm:prSet/>
      <dgm:spPr/>
      <dgm:t>
        <a:bodyPr/>
        <a:lstStyle/>
        <a:p>
          <a:endParaRPr lang="en-US"/>
        </a:p>
      </dgm:t>
    </dgm:pt>
    <dgm:pt modelId="{1BE9F4BB-D7CB-47D4-A6E4-F4DC2C71EF03}" type="sibTrans" cxnId="{1AB0742B-C55C-4E2F-B75F-F09FCE6A71C2}">
      <dgm:prSet/>
      <dgm:spPr/>
      <dgm:t>
        <a:bodyPr/>
        <a:lstStyle/>
        <a:p>
          <a:endParaRPr lang="en-US"/>
        </a:p>
      </dgm:t>
    </dgm:pt>
    <dgm:pt modelId="{92FD4292-CAFC-4587-ADC0-DD56C9BDF199}">
      <dgm:prSet/>
      <dgm:spPr/>
      <dgm:t>
        <a:bodyPr/>
        <a:lstStyle/>
        <a:p>
          <a:pPr>
            <a:defRPr cap="all"/>
          </a:pPr>
          <a:r>
            <a:rPr lang="en-GB"/>
            <a:t>My workload</a:t>
          </a:r>
          <a:endParaRPr lang="en-US"/>
        </a:p>
      </dgm:t>
    </dgm:pt>
    <dgm:pt modelId="{A367876B-DE99-477E-BD48-8FD60BB4C33C}" type="parTrans" cxnId="{D53613F3-B435-408C-BCF2-3EC418703215}">
      <dgm:prSet/>
      <dgm:spPr/>
      <dgm:t>
        <a:bodyPr/>
        <a:lstStyle/>
        <a:p>
          <a:endParaRPr lang="en-US"/>
        </a:p>
      </dgm:t>
    </dgm:pt>
    <dgm:pt modelId="{46C3101C-5BA4-4063-94CF-9B75425B5834}" type="sibTrans" cxnId="{D53613F3-B435-408C-BCF2-3EC418703215}">
      <dgm:prSet/>
      <dgm:spPr/>
      <dgm:t>
        <a:bodyPr/>
        <a:lstStyle/>
        <a:p>
          <a:endParaRPr lang="en-US"/>
        </a:p>
      </dgm:t>
    </dgm:pt>
    <dgm:pt modelId="{404E2D8C-7041-4C8E-9E11-5F9A921B9D98}">
      <dgm:prSet/>
      <dgm:spPr/>
      <dgm:t>
        <a:bodyPr/>
        <a:lstStyle/>
        <a:p>
          <a:pPr>
            <a:defRPr cap="all"/>
          </a:pPr>
          <a:r>
            <a:rPr lang="en-GB" dirty="0"/>
            <a:t>behaviour</a:t>
          </a:r>
          <a:endParaRPr lang="en-US" dirty="0"/>
        </a:p>
      </dgm:t>
    </dgm:pt>
    <dgm:pt modelId="{7559189E-A08B-4B04-A605-F25FC0B45F7C}" type="parTrans" cxnId="{84CA2ACB-E421-4467-8CFC-384A9EA2AE90}">
      <dgm:prSet/>
      <dgm:spPr/>
      <dgm:t>
        <a:bodyPr/>
        <a:lstStyle/>
        <a:p>
          <a:endParaRPr lang="en-US"/>
        </a:p>
      </dgm:t>
    </dgm:pt>
    <dgm:pt modelId="{F6B7096F-19D1-4322-860C-602C30CAA45C}" type="sibTrans" cxnId="{84CA2ACB-E421-4467-8CFC-384A9EA2AE90}">
      <dgm:prSet/>
      <dgm:spPr/>
      <dgm:t>
        <a:bodyPr/>
        <a:lstStyle/>
        <a:p>
          <a:endParaRPr lang="en-US"/>
        </a:p>
      </dgm:t>
    </dgm:pt>
    <dgm:pt modelId="{6823AE60-FDDC-4758-8B87-506CE8C2B79C}" type="pres">
      <dgm:prSet presAssocID="{B38D0259-D366-4C4F-ACA6-01420DDCEF8E}" presName="root" presStyleCnt="0">
        <dgm:presLayoutVars>
          <dgm:dir/>
          <dgm:resizeHandles val="exact"/>
        </dgm:presLayoutVars>
      </dgm:prSet>
      <dgm:spPr/>
    </dgm:pt>
    <dgm:pt modelId="{65056701-F3A9-4BF9-B7AA-1EDA9192BBAE}" type="pres">
      <dgm:prSet presAssocID="{F81D326B-BDEF-4EB8-8092-2035F4733F00}" presName="compNode" presStyleCnt="0"/>
      <dgm:spPr/>
    </dgm:pt>
    <dgm:pt modelId="{3C9D6331-02F5-44E4-B8AE-DEA4A30F3EE8}" type="pres">
      <dgm:prSet presAssocID="{F81D326B-BDEF-4EB8-8092-2035F4733F00}" presName="iconBgRect" presStyleLbl="bgShp" presStyleIdx="0" presStyleCnt="5"/>
      <dgm:spPr/>
    </dgm:pt>
    <dgm:pt modelId="{01F25678-C48B-4921-93B4-81EEDA6AAF74}" type="pres">
      <dgm:prSet presAssocID="{F81D326B-BDEF-4EB8-8092-2035F4733F00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ildren"/>
        </a:ext>
      </dgm:extLst>
    </dgm:pt>
    <dgm:pt modelId="{690FABCC-EE73-4541-9DF0-31494CE5D459}" type="pres">
      <dgm:prSet presAssocID="{F81D326B-BDEF-4EB8-8092-2035F4733F00}" presName="spaceRect" presStyleCnt="0"/>
      <dgm:spPr/>
    </dgm:pt>
    <dgm:pt modelId="{828DA41D-D7A5-463F-910F-3B6079E60366}" type="pres">
      <dgm:prSet presAssocID="{F81D326B-BDEF-4EB8-8092-2035F4733F00}" presName="textRect" presStyleLbl="revTx" presStyleIdx="0" presStyleCnt="5">
        <dgm:presLayoutVars>
          <dgm:chMax val="1"/>
          <dgm:chPref val="1"/>
        </dgm:presLayoutVars>
      </dgm:prSet>
      <dgm:spPr/>
    </dgm:pt>
    <dgm:pt modelId="{3E0CBFC7-8A19-49F1-9D42-979C865A2A3E}" type="pres">
      <dgm:prSet presAssocID="{347B9B4D-D67C-4783-82CE-9F74CA19C0BB}" presName="sibTrans" presStyleCnt="0"/>
      <dgm:spPr/>
    </dgm:pt>
    <dgm:pt modelId="{B06D8BC2-55ED-4386-A31B-6236624A3693}" type="pres">
      <dgm:prSet presAssocID="{014044DD-8398-464B-9C76-34C1BBE12C6C}" presName="compNode" presStyleCnt="0"/>
      <dgm:spPr/>
    </dgm:pt>
    <dgm:pt modelId="{26A098D4-196A-46FD-9285-AAD496573A35}" type="pres">
      <dgm:prSet presAssocID="{014044DD-8398-464B-9C76-34C1BBE12C6C}" presName="iconBgRect" presStyleLbl="bgShp" presStyleIdx="1" presStyleCnt="5"/>
      <dgm:spPr/>
    </dgm:pt>
    <dgm:pt modelId="{120FDBA4-79EA-4ACD-8C86-AC5068143923}" type="pres">
      <dgm:prSet presAssocID="{014044DD-8398-464B-9C76-34C1BBE12C6C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BA68AA37-8160-4822-8B36-A0EBCE3D8FD7}" type="pres">
      <dgm:prSet presAssocID="{014044DD-8398-464B-9C76-34C1BBE12C6C}" presName="spaceRect" presStyleCnt="0"/>
      <dgm:spPr/>
    </dgm:pt>
    <dgm:pt modelId="{9FB52F44-F326-46AA-8473-B8BB69231E4C}" type="pres">
      <dgm:prSet presAssocID="{014044DD-8398-464B-9C76-34C1BBE12C6C}" presName="textRect" presStyleLbl="revTx" presStyleIdx="1" presStyleCnt="5">
        <dgm:presLayoutVars>
          <dgm:chMax val="1"/>
          <dgm:chPref val="1"/>
        </dgm:presLayoutVars>
      </dgm:prSet>
      <dgm:spPr/>
    </dgm:pt>
    <dgm:pt modelId="{F70F1F42-71B4-4878-AA4A-A83CE8A73032}" type="pres">
      <dgm:prSet presAssocID="{AF1170CE-5F37-4206-9096-FFC0C06AFF50}" presName="sibTrans" presStyleCnt="0"/>
      <dgm:spPr/>
    </dgm:pt>
    <dgm:pt modelId="{DD040F09-50CA-4591-A529-36C3DF20D885}" type="pres">
      <dgm:prSet presAssocID="{3B842388-E8A0-4735-942F-6F18C0AC0207}" presName="compNode" presStyleCnt="0"/>
      <dgm:spPr/>
    </dgm:pt>
    <dgm:pt modelId="{6529A7BE-4E35-4AC5-B38C-8E801F1AC0DE}" type="pres">
      <dgm:prSet presAssocID="{3B842388-E8A0-4735-942F-6F18C0AC0207}" presName="iconBgRect" presStyleLbl="bgShp" presStyleIdx="2" presStyleCnt="5"/>
      <dgm:spPr/>
    </dgm:pt>
    <dgm:pt modelId="{807BDB44-A436-4C49-9B6C-F481D80C389B}" type="pres">
      <dgm:prSet presAssocID="{3B842388-E8A0-4735-942F-6F18C0AC0207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135725A5-8D74-48C8-A569-46DD6B013908}" type="pres">
      <dgm:prSet presAssocID="{3B842388-E8A0-4735-942F-6F18C0AC0207}" presName="spaceRect" presStyleCnt="0"/>
      <dgm:spPr/>
    </dgm:pt>
    <dgm:pt modelId="{71F8785B-A08D-4618-85F0-983BA432F2BF}" type="pres">
      <dgm:prSet presAssocID="{3B842388-E8A0-4735-942F-6F18C0AC0207}" presName="textRect" presStyleLbl="revTx" presStyleIdx="2" presStyleCnt="5">
        <dgm:presLayoutVars>
          <dgm:chMax val="1"/>
          <dgm:chPref val="1"/>
        </dgm:presLayoutVars>
      </dgm:prSet>
      <dgm:spPr/>
    </dgm:pt>
    <dgm:pt modelId="{2FD5C7DA-9735-4126-BEC9-102F5110C996}" type="pres">
      <dgm:prSet presAssocID="{1BE9F4BB-D7CB-47D4-A6E4-F4DC2C71EF03}" presName="sibTrans" presStyleCnt="0"/>
      <dgm:spPr/>
    </dgm:pt>
    <dgm:pt modelId="{19122EC1-2142-454D-AAF0-5A6251054767}" type="pres">
      <dgm:prSet presAssocID="{92FD4292-CAFC-4587-ADC0-DD56C9BDF199}" presName="compNode" presStyleCnt="0"/>
      <dgm:spPr/>
    </dgm:pt>
    <dgm:pt modelId="{4A79BA51-96C4-47F6-AEFA-AFC97740E376}" type="pres">
      <dgm:prSet presAssocID="{92FD4292-CAFC-4587-ADC0-DD56C9BDF199}" presName="iconBgRect" presStyleLbl="bgShp" presStyleIdx="3" presStyleCnt="5"/>
      <dgm:spPr/>
    </dgm:pt>
    <dgm:pt modelId="{499E6A1C-7F51-405D-8BAF-778DAEF753FD}" type="pres">
      <dgm:prSet presAssocID="{92FD4292-CAFC-4587-ADC0-DD56C9BDF199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mpost"/>
        </a:ext>
      </dgm:extLst>
    </dgm:pt>
    <dgm:pt modelId="{D0D3E9F9-A20D-4846-8145-3233A1D1CE45}" type="pres">
      <dgm:prSet presAssocID="{92FD4292-CAFC-4587-ADC0-DD56C9BDF199}" presName="spaceRect" presStyleCnt="0"/>
      <dgm:spPr/>
    </dgm:pt>
    <dgm:pt modelId="{A4A4B441-3D77-41F8-98BB-442FB765C811}" type="pres">
      <dgm:prSet presAssocID="{92FD4292-CAFC-4587-ADC0-DD56C9BDF199}" presName="textRect" presStyleLbl="revTx" presStyleIdx="3" presStyleCnt="5">
        <dgm:presLayoutVars>
          <dgm:chMax val="1"/>
          <dgm:chPref val="1"/>
        </dgm:presLayoutVars>
      </dgm:prSet>
      <dgm:spPr/>
    </dgm:pt>
    <dgm:pt modelId="{C38C4B31-28B7-45B7-8A32-EC0268364540}" type="pres">
      <dgm:prSet presAssocID="{46C3101C-5BA4-4063-94CF-9B75425B5834}" presName="sibTrans" presStyleCnt="0"/>
      <dgm:spPr/>
    </dgm:pt>
    <dgm:pt modelId="{810E68C1-ECAF-4D7A-A617-2F6D77E4A408}" type="pres">
      <dgm:prSet presAssocID="{404E2D8C-7041-4C8E-9E11-5F9A921B9D98}" presName="compNode" presStyleCnt="0"/>
      <dgm:spPr/>
    </dgm:pt>
    <dgm:pt modelId="{50DFF4BE-99CA-496D-A22E-017D8C6CD5F3}" type="pres">
      <dgm:prSet presAssocID="{404E2D8C-7041-4C8E-9E11-5F9A921B9D98}" presName="iconBgRect" presStyleLbl="bgShp" presStyleIdx="4" presStyleCnt="5"/>
      <dgm:spPr/>
    </dgm:pt>
    <dgm:pt modelId="{626FA052-35C6-497B-BDE4-B13F128B2A88}" type="pres">
      <dgm:prSet presAssocID="{404E2D8C-7041-4C8E-9E11-5F9A921B9D98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Joker Hat"/>
        </a:ext>
      </dgm:extLst>
    </dgm:pt>
    <dgm:pt modelId="{1552E04C-B254-4B72-BDD3-30F53131EBA5}" type="pres">
      <dgm:prSet presAssocID="{404E2D8C-7041-4C8E-9E11-5F9A921B9D98}" presName="spaceRect" presStyleCnt="0"/>
      <dgm:spPr/>
    </dgm:pt>
    <dgm:pt modelId="{12849748-01EE-4E11-A265-6FABAB3DF32D}" type="pres">
      <dgm:prSet presAssocID="{404E2D8C-7041-4C8E-9E11-5F9A921B9D98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1AB0742B-C55C-4E2F-B75F-F09FCE6A71C2}" srcId="{B38D0259-D366-4C4F-ACA6-01420DDCEF8E}" destId="{3B842388-E8A0-4735-942F-6F18C0AC0207}" srcOrd="2" destOrd="0" parTransId="{F5F5643B-1B2F-4AE0-9837-38338EC6E6A1}" sibTransId="{1BE9F4BB-D7CB-47D4-A6E4-F4DC2C71EF03}"/>
    <dgm:cxn modelId="{9993A02D-2A6B-4DBF-BFBF-169FB884A642}" type="presOf" srcId="{3B842388-E8A0-4735-942F-6F18C0AC0207}" destId="{71F8785B-A08D-4618-85F0-983BA432F2BF}" srcOrd="0" destOrd="0" presId="urn:microsoft.com/office/officeart/2018/5/layout/IconCircleLabelList"/>
    <dgm:cxn modelId="{9142A361-0A88-47F8-90C9-110A3C2BA9F0}" srcId="{B38D0259-D366-4C4F-ACA6-01420DDCEF8E}" destId="{014044DD-8398-464B-9C76-34C1BBE12C6C}" srcOrd="1" destOrd="0" parTransId="{437843FD-05C3-4A42-89D9-1CB1CCF2C13E}" sibTransId="{AF1170CE-5F37-4206-9096-FFC0C06AFF50}"/>
    <dgm:cxn modelId="{B2011A76-5BBE-428F-8351-D17E9230871C}" type="presOf" srcId="{F81D326B-BDEF-4EB8-8092-2035F4733F00}" destId="{828DA41D-D7A5-463F-910F-3B6079E60366}" srcOrd="0" destOrd="0" presId="urn:microsoft.com/office/officeart/2018/5/layout/IconCircleLabelList"/>
    <dgm:cxn modelId="{B64B298B-62F8-409E-A420-DDED26E9CC16}" type="presOf" srcId="{014044DD-8398-464B-9C76-34C1BBE12C6C}" destId="{9FB52F44-F326-46AA-8473-B8BB69231E4C}" srcOrd="0" destOrd="0" presId="urn:microsoft.com/office/officeart/2018/5/layout/IconCircleLabelList"/>
    <dgm:cxn modelId="{71B7158E-4094-4BD7-91CD-76D43FC7A0C3}" type="presOf" srcId="{404E2D8C-7041-4C8E-9E11-5F9A921B9D98}" destId="{12849748-01EE-4E11-A265-6FABAB3DF32D}" srcOrd="0" destOrd="0" presId="urn:microsoft.com/office/officeart/2018/5/layout/IconCircleLabelList"/>
    <dgm:cxn modelId="{2593D4B0-F783-4F4A-A74B-7C8C2C12B5B0}" type="presOf" srcId="{92FD4292-CAFC-4587-ADC0-DD56C9BDF199}" destId="{A4A4B441-3D77-41F8-98BB-442FB765C811}" srcOrd="0" destOrd="0" presId="urn:microsoft.com/office/officeart/2018/5/layout/IconCircleLabelList"/>
    <dgm:cxn modelId="{84CA2ACB-E421-4467-8CFC-384A9EA2AE90}" srcId="{B38D0259-D366-4C4F-ACA6-01420DDCEF8E}" destId="{404E2D8C-7041-4C8E-9E11-5F9A921B9D98}" srcOrd="4" destOrd="0" parTransId="{7559189E-A08B-4B04-A605-F25FC0B45F7C}" sibTransId="{F6B7096F-19D1-4322-860C-602C30CAA45C}"/>
    <dgm:cxn modelId="{8A961ACC-169F-4DC1-996B-570F2EE2EAF5}" srcId="{B38D0259-D366-4C4F-ACA6-01420DDCEF8E}" destId="{F81D326B-BDEF-4EB8-8092-2035F4733F00}" srcOrd="0" destOrd="0" parTransId="{2736D556-F0C0-48A1-9D3C-CFFD4E0BF14C}" sibTransId="{347B9B4D-D67C-4783-82CE-9F74CA19C0BB}"/>
    <dgm:cxn modelId="{91DDB4D9-FDA5-4B9D-ADF2-C489B106590D}" type="presOf" srcId="{B38D0259-D366-4C4F-ACA6-01420DDCEF8E}" destId="{6823AE60-FDDC-4758-8B87-506CE8C2B79C}" srcOrd="0" destOrd="0" presId="urn:microsoft.com/office/officeart/2018/5/layout/IconCircleLabelList"/>
    <dgm:cxn modelId="{D53613F3-B435-408C-BCF2-3EC418703215}" srcId="{B38D0259-D366-4C4F-ACA6-01420DDCEF8E}" destId="{92FD4292-CAFC-4587-ADC0-DD56C9BDF199}" srcOrd="3" destOrd="0" parTransId="{A367876B-DE99-477E-BD48-8FD60BB4C33C}" sibTransId="{46C3101C-5BA4-4063-94CF-9B75425B5834}"/>
    <dgm:cxn modelId="{2E92569B-E2B6-4BB8-9A2C-1FE581592FD2}" type="presParOf" srcId="{6823AE60-FDDC-4758-8B87-506CE8C2B79C}" destId="{65056701-F3A9-4BF9-B7AA-1EDA9192BBAE}" srcOrd="0" destOrd="0" presId="urn:microsoft.com/office/officeart/2018/5/layout/IconCircleLabelList"/>
    <dgm:cxn modelId="{97A5937E-DF66-435B-9E57-AEA42F327304}" type="presParOf" srcId="{65056701-F3A9-4BF9-B7AA-1EDA9192BBAE}" destId="{3C9D6331-02F5-44E4-B8AE-DEA4A30F3EE8}" srcOrd="0" destOrd="0" presId="urn:microsoft.com/office/officeart/2018/5/layout/IconCircleLabelList"/>
    <dgm:cxn modelId="{2C93E2F9-C9FF-4B03-A041-C75272FF49F0}" type="presParOf" srcId="{65056701-F3A9-4BF9-B7AA-1EDA9192BBAE}" destId="{01F25678-C48B-4921-93B4-81EEDA6AAF74}" srcOrd="1" destOrd="0" presId="urn:microsoft.com/office/officeart/2018/5/layout/IconCircleLabelList"/>
    <dgm:cxn modelId="{FD716A3B-8066-4701-B52C-1711E0D4322F}" type="presParOf" srcId="{65056701-F3A9-4BF9-B7AA-1EDA9192BBAE}" destId="{690FABCC-EE73-4541-9DF0-31494CE5D459}" srcOrd="2" destOrd="0" presId="urn:microsoft.com/office/officeart/2018/5/layout/IconCircleLabelList"/>
    <dgm:cxn modelId="{C3E7FAA1-605B-40DF-8DF3-885A1A1D37E2}" type="presParOf" srcId="{65056701-F3A9-4BF9-B7AA-1EDA9192BBAE}" destId="{828DA41D-D7A5-463F-910F-3B6079E60366}" srcOrd="3" destOrd="0" presId="urn:microsoft.com/office/officeart/2018/5/layout/IconCircleLabelList"/>
    <dgm:cxn modelId="{569933D8-99E0-411A-A7A8-496F700BC5E8}" type="presParOf" srcId="{6823AE60-FDDC-4758-8B87-506CE8C2B79C}" destId="{3E0CBFC7-8A19-49F1-9D42-979C865A2A3E}" srcOrd="1" destOrd="0" presId="urn:microsoft.com/office/officeart/2018/5/layout/IconCircleLabelList"/>
    <dgm:cxn modelId="{BB0E97DF-19F8-4D1B-A1A0-1D91C7726CE2}" type="presParOf" srcId="{6823AE60-FDDC-4758-8B87-506CE8C2B79C}" destId="{B06D8BC2-55ED-4386-A31B-6236624A3693}" srcOrd="2" destOrd="0" presId="urn:microsoft.com/office/officeart/2018/5/layout/IconCircleLabelList"/>
    <dgm:cxn modelId="{5069B615-7C79-44AF-A0B9-1E1DD13F6816}" type="presParOf" srcId="{B06D8BC2-55ED-4386-A31B-6236624A3693}" destId="{26A098D4-196A-46FD-9285-AAD496573A35}" srcOrd="0" destOrd="0" presId="urn:microsoft.com/office/officeart/2018/5/layout/IconCircleLabelList"/>
    <dgm:cxn modelId="{59B210D0-F515-4B33-A5FC-5A1414A3B340}" type="presParOf" srcId="{B06D8BC2-55ED-4386-A31B-6236624A3693}" destId="{120FDBA4-79EA-4ACD-8C86-AC5068143923}" srcOrd="1" destOrd="0" presId="urn:microsoft.com/office/officeart/2018/5/layout/IconCircleLabelList"/>
    <dgm:cxn modelId="{EA08AA62-9340-42DC-8697-EB2DEE1D70D9}" type="presParOf" srcId="{B06D8BC2-55ED-4386-A31B-6236624A3693}" destId="{BA68AA37-8160-4822-8B36-A0EBCE3D8FD7}" srcOrd="2" destOrd="0" presId="urn:microsoft.com/office/officeart/2018/5/layout/IconCircleLabelList"/>
    <dgm:cxn modelId="{214BEA04-2F8A-4FA5-8A1C-BA6670BA263F}" type="presParOf" srcId="{B06D8BC2-55ED-4386-A31B-6236624A3693}" destId="{9FB52F44-F326-46AA-8473-B8BB69231E4C}" srcOrd="3" destOrd="0" presId="urn:microsoft.com/office/officeart/2018/5/layout/IconCircleLabelList"/>
    <dgm:cxn modelId="{E069CF51-3394-4B86-AA0C-558483802DA0}" type="presParOf" srcId="{6823AE60-FDDC-4758-8B87-506CE8C2B79C}" destId="{F70F1F42-71B4-4878-AA4A-A83CE8A73032}" srcOrd="3" destOrd="0" presId="urn:microsoft.com/office/officeart/2018/5/layout/IconCircleLabelList"/>
    <dgm:cxn modelId="{3AA42CE0-832E-47AF-9046-E158971C3920}" type="presParOf" srcId="{6823AE60-FDDC-4758-8B87-506CE8C2B79C}" destId="{DD040F09-50CA-4591-A529-36C3DF20D885}" srcOrd="4" destOrd="0" presId="urn:microsoft.com/office/officeart/2018/5/layout/IconCircleLabelList"/>
    <dgm:cxn modelId="{B01FFD95-B7DF-45ED-BAD3-5C1625D0BDD2}" type="presParOf" srcId="{DD040F09-50CA-4591-A529-36C3DF20D885}" destId="{6529A7BE-4E35-4AC5-B38C-8E801F1AC0DE}" srcOrd="0" destOrd="0" presId="urn:microsoft.com/office/officeart/2018/5/layout/IconCircleLabelList"/>
    <dgm:cxn modelId="{8F2D0442-A2A8-4568-B3F5-B614AA196476}" type="presParOf" srcId="{DD040F09-50CA-4591-A529-36C3DF20D885}" destId="{807BDB44-A436-4C49-9B6C-F481D80C389B}" srcOrd="1" destOrd="0" presId="urn:microsoft.com/office/officeart/2018/5/layout/IconCircleLabelList"/>
    <dgm:cxn modelId="{D60662BA-E59F-4CE9-AC5B-B918E2884823}" type="presParOf" srcId="{DD040F09-50CA-4591-A529-36C3DF20D885}" destId="{135725A5-8D74-48C8-A569-46DD6B013908}" srcOrd="2" destOrd="0" presId="urn:microsoft.com/office/officeart/2018/5/layout/IconCircleLabelList"/>
    <dgm:cxn modelId="{9819C82C-E70F-482A-B98A-5D261546AB73}" type="presParOf" srcId="{DD040F09-50CA-4591-A529-36C3DF20D885}" destId="{71F8785B-A08D-4618-85F0-983BA432F2BF}" srcOrd="3" destOrd="0" presId="urn:microsoft.com/office/officeart/2018/5/layout/IconCircleLabelList"/>
    <dgm:cxn modelId="{5499BE30-AF05-42DC-B781-CF6A956A5B27}" type="presParOf" srcId="{6823AE60-FDDC-4758-8B87-506CE8C2B79C}" destId="{2FD5C7DA-9735-4126-BEC9-102F5110C996}" srcOrd="5" destOrd="0" presId="urn:microsoft.com/office/officeart/2018/5/layout/IconCircleLabelList"/>
    <dgm:cxn modelId="{D5991C3F-378E-4327-9AA5-23903E8F886A}" type="presParOf" srcId="{6823AE60-FDDC-4758-8B87-506CE8C2B79C}" destId="{19122EC1-2142-454D-AAF0-5A6251054767}" srcOrd="6" destOrd="0" presId="urn:microsoft.com/office/officeart/2018/5/layout/IconCircleLabelList"/>
    <dgm:cxn modelId="{1C7A151B-D728-46CF-B2D1-E0A9D9F418B8}" type="presParOf" srcId="{19122EC1-2142-454D-AAF0-5A6251054767}" destId="{4A79BA51-96C4-47F6-AEFA-AFC97740E376}" srcOrd="0" destOrd="0" presId="urn:microsoft.com/office/officeart/2018/5/layout/IconCircleLabelList"/>
    <dgm:cxn modelId="{B1428C83-63A2-4849-A875-E71A9D2C0D81}" type="presParOf" srcId="{19122EC1-2142-454D-AAF0-5A6251054767}" destId="{499E6A1C-7F51-405D-8BAF-778DAEF753FD}" srcOrd="1" destOrd="0" presId="urn:microsoft.com/office/officeart/2018/5/layout/IconCircleLabelList"/>
    <dgm:cxn modelId="{1605A476-FEE9-487F-8157-B08F236A3623}" type="presParOf" srcId="{19122EC1-2142-454D-AAF0-5A6251054767}" destId="{D0D3E9F9-A20D-4846-8145-3233A1D1CE45}" srcOrd="2" destOrd="0" presId="urn:microsoft.com/office/officeart/2018/5/layout/IconCircleLabelList"/>
    <dgm:cxn modelId="{75DF2E8E-AE80-4883-96DE-60F8A1810A65}" type="presParOf" srcId="{19122EC1-2142-454D-AAF0-5A6251054767}" destId="{A4A4B441-3D77-41F8-98BB-442FB765C811}" srcOrd="3" destOrd="0" presId="urn:microsoft.com/office/officeart/2018/5/layout/IconCircleLabelList"/>
    <dgm:cxn modelId="{835C2970-5600-4439-8D97-657315FB1813}" type="presParOf" srcId="{6823AE60-FDDC-4758-8B87-506CE8C2B79C}" destId="{C38C4B31-28B7-45B7-8A32-EC0268364540}" srcOrd="7" destOrd="0" presId="urn:microsoft.com/office/officeart/2018/5/layout/IconCircleLabelList"/>
    <dgm:cxn modelId="{69033EB1-7888-4D75-AF3C-8405639981DA}" type="presParOf" srcId="{6823AE60-FDDC-4758-8B87-506CE8C2B79C}" destId="{810E68C1-ECAF-4D7A-A617-2F6D77E4A408}" srcOrd="8" destOrd="0" presId="urn:microsoft.com/office/officeart/2018/5/layout/IconCircleLabelList"/>
    <dgm:cxn modelId="{6A6440CB-FB50-4A2B-A9C1-95760ED42F01}" type="presParOf" srcId="{810E68C1-ECAF-4D7A-A617-2F6D77E4A408}" destId="{50DFF4BE-99CA-496D-A22E-017D8C6CD5F3}" srcOrd="0" destOrd="0" presId="urn:microsoft.com/office/officeart/2018/5/layout/IconCircleLabelList"/>
    <dgm:cxn modelId="{84A9F7C2-D05E-48F7-9DD9-962B8761A428}" type="presParOf" srcId="{810E68C1-ECAF-4D7A-A617-2F6D77E4A408}" destId="{626FA052-35C6-497B-BDE4-B13F128B2A88}" srcOrd="1" destOrd="0" presId="urn:microsoft.com/office/officeart/2018/5/layout/IconCircleLabelList"/>
    <dgm:cxn modelId="{79AFE6BA-493C-4D63-A4CF-F9B735D31DDD}" type="presParOf" srcId="{810E68C1-ECAF-4D7A-A617-2F6D77E4A408}" destId="{1552E04C-B254-4B72-BDD3-30F53131EBA5}" srcOrd="2" destOrd="0" presId="urn:microsoft.com/office/officeart/2018/5/layout/IconCircleLabelList"/>
    <dgm:cxn modelId="{079B42B5-E66C-4292-B9CD-F0B358F744C5}" type="presParOf" srcId="{810E68C1-ECAF-4D7A-A617-2F6D77E4A408}" destId="{12849748-01EE-4E11-A265-6FABAB3DF32D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EE166E3-59ED-49A3-B842-928CA55D243C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04441DA0-0718-4396-A814-43D08D140BC8}">
      <dgm:prSet/>
      <dgm:spPr/>
      <dgm:t>
        <a:bodyPr/>
        <a:lstStyle/>
        <a:p>
          <a:pPr>
            <a:defRPr cap="all"/>
          </a:pPr>
          <a:r>
            <a:rPr lang="en-GB"/>
            <a:t>Works best when accompanied by you explaining your thought processes.</a:t>
          </a:r>
          <a:endParaRPr lang="en-US"/>
        </a:p>
      </dgm:t>
    </dgm:pt>
    <dgm:pt modelId="{5CA7B1BC-FF34-4912-A6EE-65B47D9A1B5E}" type="parTrans" cxnId="{CDFA68A3-F475-4E8E-B6F0-50960944A34F}">
      <dgm:prSet/>
      <dgm:spPr/>
      <dgm:t>
        <a:bodyPr/>
        <a:lstStyle/>
        <a:p>
          <a:endParaRPr lang="en-US"/>
        </a:p>
      </dgm:t>
    </dgm:pt>
    <dgm:pt modelId="{48426FAB-6BE0-4884-9B98-D368F80D5B49}" type="sibTrans" cxnId="{CDFA68A3-F475-4E8E-B6F0-50960944A34F}">
      <dgm:prSet/>
      <dgm:spPr/>
      <dgm:t>
        <a:bodyPr/>
        <a:lstStyle/>
        <a:p>
          <a:endParaRPr lang="en-US"/>
        </a:p>
      </dgm:t>
    </dgm:pt>
    <dgm:pt modelId="{1E348A4B-92D8-436B-A187-A81B86C11C7F}">
      <dgm:prSet/>
      <dgm:spPr/>
      <dgm:t>
        <a:bodyPr/>
        <a:lstStyle/>
        <a:p>
          <a:pPr>
            <a:defRPr cap="all"/>
          </a:pPr>
          <a:r>
            <a:rPr lang="en-GB"/>
            <a:t>Allow them access to the mind of an expert!</a:t>
          </a:r>
          <a:endParaRPr lang="en-US"/>
        </a:p>
      </dgm:t>
    </dgm:pt>
    <dgm:pt modelId="{1FA63D40-4E10-4ACA-BF75-9640A3652A76}" type="parTrans" cxnId="{D0FED314-DD41-4BF6-9F96-482ACC6A3BBF}">
      <dgm:prSet/>
      <dgm:spPr/>
      <dgm:t>
        <a:bodyPr/>
        <a:lstStyle/>
        <a:p>
          <a:endParaRPr lang="en-US"/>
        </a:p>
      </dgm:t>
    </dgm:pt>
    <dgm:pt modelId="{38525879-3C7B-40A5-8DFE-C124CF1B4CC1}" type="sibTrans" cxnId="{D0FED314-DD41-4BF6-9F96-482ACC6A3BBF}">
      <dgm:prSet/>
      <dgm:spPr/>
      <dgm:t>
        <a:bodyPr/>
        <a:lstStyle/>
        <a:p>
          <a:endParaRPr lang="en-US"/>
        </a:p>
      </dgm:t>
    </dgm:pt>
    <dgm:pt modelId="{7CC4CB2C-1DE8-4AB0-9FCF-CE4ED55BEC36}">
      <dgm:prSet/>
      <dgm:spPr/>
      <dgm:t>
        <a:bodyPr/>
        <a:lstStyle/>
        <a:p>
          <a:pPr>
            <a:defRPr cap="all"/>
          </a:pPr>
          <a:r>
            <a:rPr lang="en-GB"/>
            <a:t>Decide precisely WHAT to model and WHY. </a:t>
          </a:r>
          <a:endParaRPr lang="en-US"/>
        </a:p>
      </dgm:t>
    </dgm:pt>
    <dgm:pt modelId="{9E89A7E8-247F-424A-A394-4172FC2FF545}" type="parTrans" cxnId="{AFC024FE-0F9A-445E-8D80-B08887246C75}">
      <dgm:prSet/>
      <dgm:spPr/>
      <dgm:t>
        <a:bodyPr/>
        <a:lstStyle/>
        <a:p>
          <a:endParaRPr lang="en-US"/>
        </a:p>
      </dgm:t>
    </dgm:pt>
    <dgm:pt modelId="{E02BA211-BD70-4164-B01E-BA6A9E32AC2A}" type="sibTrans" cxnId="{AFC024FE-0F9A-445E-8D80-B08887246C75}">
      <dgm:prSet/>
      <dgm:spPr/>
      <dgm:t>
        <a:bodyPr/>
        <a:lstStyle/>
        <a:p>
          <a:endParaRPr lang="en-US"/>
        </a:p>
      </dgm:t>
    </dgm:pt>
    <dgm:pt modelId="{734B4655-C19D-4C24-BD8A-A778A683D103}" type="pres">
      <dgm:prSet presAssocID="{2EE166E3-59ED-49A3-B842-928CA55D243C}" presName="root" presStyleCnt="0">
        <dgm:presLayoutVars>
          <dgm:dir/>
          <dgm:resizeHandles val="exact"/>
        </dgm:presLayoutVars>
      </dgm:prSet>
      <dgm:spPr/>
    </dgm:pt>
    <dgm:pt modelId="{C2EA7E8A-FE1E-4219-906E-882B01541DBA}" type="pres">
      <dgm:prSet presAssocID="{04441DA0-0718-4396-A814-43D08D140BC8}" presName="compNode" presStyleCnt="0"/>
      <dgm:spPr/>
    </dgm:pt>
    <dgm:pt modelId="{3E8AC811-0FA9-4C31-9380-61B4C891A556}" type="pres">
      <dgm:prSet presAssocID="{04441DA0-0718-4396-A814-43D08D140BC8}" presName="iconBgRect" presStyleLbl="bgShp" presStyleIdx="0" presStyleCnt="3"/>
      <dgm:spPr/>
    </dgm:pt>
    <dgm:pt modelId="{8C57786E-4BEB-428E-B98F-AD169ED808EC}" type="pres">
      <dgm:prSet presAssocID="{04441DA0-0718-4396-A814-43D08D140BC8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otes"/>
        </a:ext>
      </dgm:extLst>
    </dgm:pt>
    <dgm:pt modelId="{5E9BBC37-F457-48B8-8C5B-3356C4F15231}" type="pres">
      <dgm:prSet presAssocID="{04441DA0-0718-4396-A814-43D08D140BC8}" presName="spaceRect" presStyleCnt="0"/>
      <dgm:spPr/>
    </dgm:pt>
    <dgm:pt modelId="{C7E76EE5-AE77-4DA8-8C6C-EECDB2385A8F}" type="pres">
      <dgm:prSet presAssocID="{04441DA0-0718-4396-A814-43D08D140BC8}" presName="textRect" presStyleLbl="revTx" presStyleIdx="0" presStyleCnt="3">
        <dgm:presLayoutVars>
          <dgm:chMax val="1"/>
          <dgm:chPref val="1"/>
        </dgm:presLayoutVars>
      </dgm:prSet>
      <dgm:spPr/>
    </dgm:pt>
    <dgm:pt modelId="{EDB8C4EC-BF37-4FF8-B009-2C63114196BE}" type="pres">
      <dgm:prSet presAssocID="{48426FAB-6BE0-4884-9B98-D368F80D5B49}" presName="sibTrans" presStyleCnt="0"/>
      <dgm:spPr/>
    </dgm:pt>
    <dgm:pt modelId="{DD8960F3-80B8-4F61-8583-41F02126B438}" type="pres">
      <dgm:prSet presAssocID="{1E348A4B-92D8-436B-A187-A81B86C11C7F}" presName="compNode" presStyleCnt="0"/>
      <dgm:spPr/>
    </dgm:pt>
    <dgm:pt modelId="{2E0C4123-F117-4FE8-9767-1CFBB91B1E80}" type="pres">
      <dgm:prSet presAssocID="{1E348A4B-92D8-436B-A187-A81B86C11C7F}" presName="iconBgRect" presStyleLbl="bgShp" presStyleIdx="1" presStyleCnt="3"/>
      <dgm:spPr/>
    </dgm:pt>
    <dgm:pt modelId="{8487840C-5628-49C1-A833-CB72D3912AC2}" type="pres">
      <dgm:prSet presAssocID="{1E348A4B-92D8-436B-A187-A81B86C11C7F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ght Bulb and Gear"/>
        </a:ext>
      </dgm:extLst>
    </dgm:pt>
    <dgm:pt modelId="{E182613A-7C8C-4F62-BEA4-1861C91A61D3}" type="pres">
      <dgm:prSet presAssocID="{1E348A4B-92D8-436B-A187-A81B86C11C7F}" presName="spaceRect" presStyleCnt="0"/>
      <dgm:spPr/>
    </dgm:pt>
    <dgm:pt modelId="{55C09A6B-39E1-43C5-99AF-87EE55DCA7CB}" type="pres">
      <dgm:prSet presAssocID="{1E348A4B-92D8-436B-A187-A81B86C11C7F}" presName="textRect" presStyleLbl="revTx" presStyleIdx="1" presStyleCnt="3">
        <dgm:presLayoutVars>
          <dgm:chMax val="1"/>
          <dgm:chPref val="1"/>
        </dgm:presLayoutVars>
      </dgm:prSet>
      <dgm:spPr/>
    </dgm:pt>
    <dgm:pt modelId="{3BA526A2-2F84-49AF-897C-79D353157F21}" type="pres">
      <dgm:prSet presAssocID="{38525879-3C7B-40A5-8DFE-C124CF1B4CC1}" presName="sibTrans" presStyleCnt="0"/>
      <dgm:spPr/>
    </dgm:pt>
    <dgm:pt modelId="{C9BE4E5D-E505-45A6-9BE5-555887C11DC1}" type="pres">
      <dgm:prSet presAssocID="{7CC4CB2C-1DE8-4AB0-9FCF-CE4ED55BEC36}" presName="compNode" presStyleCnt="0"/>
      <dgm:spPr/>
    </dgm:pt>
    <dgm:pt modelId="{F5ED26F9-68E4-43D9-A3AB-33545AA4F014}" type="pres">
      <dgm:prSet presAssocID="{7CC4CB2C-1DE8-4AB0-9FCF-CE4ED55BEC36}" presName="iconBgRect" presStyleLbl="bgShp" presStyleIdx="2" presStyleCnt="3"/>
      <dgm:spPr/>
    </dgm:pt>
    <dgm:pt modelId="{DD8FB2E7-46A4-46FD-9E06-BCB014C61004}" type="pres">
      <dgm:prSet presAssocID="{7CC4CB2C-1DE8-4AB0-9FCF-CE4ED55BEC36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s"/>
        </a:ext>
      </dgm:extLst>
    </dgm:pt>
    <dgm:pt modelId="{B1404211-3F9B-4A31-8908-9D39C0B3E787}" type="pres">
      <dgm:prSet presAssocID="{7CC4CB2C-1DE8-4AB0-9FCF-CE4ED55BEC36}" presName="spaceRect" presStyleCnt="0"/>
      <dgm:spPr/>
    </dgm:pt>
    <dgm:pt modelId="{42CFB894-4E30-44B7-BAC4-7720D6F63AED}" type="pres">
      <dgm:prSet presAssocID="{7CC4CB2C-1DE8-4AB0-9FCF-CE4ED55BEC36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D0FED314-DD41-4BF6-9F96-482ACC6A3BBF}" srcId="{2EE166E3-59ED-49A3-B842-928CA55D243C}" destId="{1E348A4B-92D8-436B-A187-A81B86C11C7F}" srcOrd="1" destOrd="0" parTransId="{1FA63D40-4E10-4ACA-BF75-9640A3652A76}" sibTransId="{38525879-3C7B-40A5-8DFE-C124CF1B4CC1}"/>
    <dgm:cxn modelId="{B992A15E-AE0C-42DB-873E-C267158935F7}" type="presOf" srcId="{2EE166E3-59ED-49A3-B842-928CA55D243C}" destId="{734B4655-C19D-4C24-BD8A-A778A683D103}" srcOrd="0" destOrd="0" presId="urn:microsoft.com/office/officeart/2018/5/layout/IconCircleLabelList"/>
    <dgm:cxn modelId="{85C3F162-87A1-4D8D-A6A1-725ADF79EBFA}" type="presOf" srcId="{04441DA0-0718-4396-A814-43D08D140BC8}" destId="{C7E76EE5-AE77-4DA8-8C6C-EECDB2385A8F}" srcOrd="0" destOrd="0" presId="urn:microsoft.com/office/officeart/2018/5/layout/IconCircleLabelList"/>
    <dgm:cxn modelId="{7CDCC277-9B78-48BA-AD4D-504808B64165}" type="presOf" srcId="{7CC4CB2C-1DE8-4AB0-9FCF-CE4ED55BEC36}" destId="{42CFB894-4E30-44B7-BAC4-7720D6F63AED}" srcOrd="0" destOrd="0" presId="urn:microsoft.com/office/officeart/2018/5/layout/IconCircleLabelList"/>
    <dgm:cxn modelId="{CDFA68A3-F475-4E8E-B6F0-50960944A34F}" srcId="{2EE166E3-59ED-49A3-B842-928CA55D243C}" destId="{04441DA0-0718-4396-A814-43D08D140BC8}" srcOrd="0" destOrd="0" parTransId="{5CA7B1BC-FF34-4912-A6EE-65B47D9A1B5E}" sibTransId="{48426FAB-6BE0-4884-9B98-D368F80D5B49}"/>
    <dgm:cxn modelId="{6760A4A9-EE01-4784-B87C-90FA14672813}" type="presOf" srcId="{1E348A4B-92D8-436B-A187-A81B86C11C7F}" destId="{55C09A6B-39E1-43C5-99AF-87EE55DCA7CB}" srcOrd="0" destOrd="0" presId="urn:microsoft.com/office/officeart/2018/5/layout/IconCircleLabelList"/>
    <dgm:cxn modelId="{AFC024FE-0F9A-445E-8D80-B08887246C75}" srcId="{2EE166E3-59ED-49A3-B842-928CA55D243C}" destId="{7CC4CB2C-1DE8-4AB0-9FCF-CE4ED55BEC36}" srcOrd="2" destOrd="0" parTransId="{9E89A7E8-247F-424A-A394-4172FC2FF545}" sibTransId="{E02BA211-BD70-4164-B01E-BA6A9E32AC2A}"/>
    <dgm:cxn modelId="{2244A037-8CD6-43E5-B6A9-98ED8A2F449F}" type="presParOf" srcId="{734B4655-C19D-4C24-BD8A-A778A683D103}" destId="{C2EA7E8A-FE1E-4219-906E-882B01541DBA}" srcOrd="0" destOrd="0" presId="urn:microsoft.com/office/officeart/2018/5/layout/IconCircleLabelList"/>
    <dgm:cxn modelId="{DFB8B431-7BBA-4A93-B741-9616E9D321D5}" type="presParOf" srcId="{C2EA7E8A-FE1E-4219-906E-882B01541DBA}" destId="{3E8AC811-0FA9-4C31-9380-61B4C891A556}" srcOrd="0" destOrd="0" presId="urn:microsoft.com/office/officeart/2018/5/layout/IconCircleLabelList"/>
    <dgm:cxn modelId="{E5670A1B-15D0-4823-9736-81AE1C539818}" type="presParOf" srcId="{C2EA7E8A-FE1E-4219-906E-882B01541DBA}" destId="{8C57786E-4BEB-428E-B98F-AD169ED808EC}" srcOrd="1" destOrd="0" presId="urn:microsoft.com/office/officeart/2018/5/layout/IconCircleLabelList"/>
    <dgm:cxn modelId="{CBA2F6C1-2BD5-4D49-881A-CDABAE48F26F}" type="presParOf" srcId="{C2EA7E8A-FE1E-4219-906E-882B01541DBA}" destId="{5E9BBC37-F457-48B8-8C5B-3356C4F15231}" srcOrd="2" destOrd="0" presId="urn:microsoft.com/office/officeart/2018/5/layout/IconCircleLabelList"/>
    <dgm:cxn modelId="{9EB12DA2-211E-466F-8CC3-79F81256D8E2}" type="presParOf" srcId="{C2EA7E8A-FE1E-4219-906E-882B01541DBA}" destId="{C7E76EE5-AE77-4DA8-8C6C-EECDB2385A8F}" srcOrd="3" destOrd="0" presId="urn:microsoft.com/office/officeart/2018/5/layout/IconCircleLabelList"/>
    <dgm:cxn modelId="{11D86690-89AA-449F-9E0D-0EDDD94B8935}" type="presParOf" srcId="{734B4655-C19D-4C24-BD8A-A778A683D103}" destId="{EDB8C4EC-BF37-4FF8-B009-2C63114196BE}" srcOrd="1" destOrd="0" presId="urn:microsoft.com/office/officeart/2018/5/layout/IconCircleLabelList"/>
    <dgm:cxn modelId="{28FDBD1D-5D0B-465C-B3BD-48A97525B43E}" type="presParOf" srcId="{734B4655-C19D-4C24-BD8A-A778A683D103}" destId="{DD8960F3-80B8-4F61-8583-41F02126B438}" srcOrd="2" destOrd="0" presId="urn:microsoft.com/office/officeart/2018/5/layout/IconCircleLabelList"/>
    <dgm:cxn modelId="{E343144A-6FF1-4F12-8980-DC05635677B4}" type="presParOf" srcId="{DD8960F3-80B8-4F61-8583-41F02126B438}" destId="{2E0C4123-F117-4FE8-9767-1CFBB91B1E80}" srcOrd="0" destOrd="0" presId="urn:microsoft.com/office/officeart/2018/5/layout/IconCircleLabelList"/>
    <dgm:cxn modelId="{2941D8CA-E51D-4A3D-A7ED-CC0518BBA189}" type="presParOf" srcId="{DD8960F3-80B8-4F61-8583-41F02126B438}" destId="{8487840C-5628-49C1-A833-CB72D3912AC2}" srcOrd="1" destOrd="0" presId="urn:microsoft.com/office/officeart/2018/5/layout/IconCircleLabelList"/>
    <dgm:cxn modelId="{6DB8417B-BA68-41CA-9657-8DA97C8089D3}" type="presParOf" srcId="{DD8960F3-80B8-4F61-8583-41F02126B438}" destId="{E182613A-7C8C-4F62-BEA4-1861C91A61D3}" srcOrd="2" destOrd="0" presId="urn:microsoft.com/office/officeart/2018/5/layout/IconCircleLabelList"/>
    <dgm:cxn modelId="{E186995B-5805-4AE7-BA51-B9AA65C025A7}" type="presParOf" srcId="{DD8960F3-80B8-4F61-8583-41F02126B438}" destId="{55C09A6B-39E1-43C5-99AF-87EE55DCA7CB}" srcOrd="3" destOrd="0" presId="urn:microsoft.com/office/officeart/2018/5/layout/IconCircleLabelList"/>
    <dgm:cxn modelId="{994D7DBC-E543-4266-B4ED-2B646624C4C4}" type="presParOf" srcId="{734B4655-C19D-4C24-BD8A-A778A683D103}" destId="{3BA526A2-2F84-49AF-897C-79D353157F21}" srcOrd="3" destOrd="0" presId="urn:microsoft.com/office/officeart/2018/5/layout/IconCircleLabelList"/>
    <dgm:cxn modelId="{57090A2D-145A-4FC1-BB88-BA14D15CB398}" type="presParOf" srcId="{734B4655-C19D-4C24-BD8A-A778A683D103}" destId="{C9BE4E5D-E505-45A6-9BE5-555887C11DC1}" srcOrd="4" destOrd="0" presId="urn:microsoft.com/office/officeart/2018/5/layout/IconCircleLabelList"/>
    <dgm:cxn modelId="{848DC6D5-5CC9-40DC-86AD-469672DF569A}" type="presParOf" srcId="{C9BE4E5D-E505-45A6-9BE5-555887C11DC1}" destId="{F5ED26F9-68E4-43D9-A3AB-33545AA4F014}" srcOrd="0" destOrd="0" presId="urn:microsoft.com/office/officeart/2018/5/layout/IconCircleLabelList"/>
    <dgm:cxn modelId="{C6C894C9-55A7-4AE4-ACB0-8FF456CF5BBD}" type="presParOf" srcId="{C9BE4E5D-E505-45A6-9BE5-555887C11DC1}" destId="{DD8FB2E7-46A4-46FD-9E06-BCB014C61004}" srcOrd="1" destOrd="0" presId="urn:microsoft.com/office/officeart/2018/5/layout/IconCircleLabelList"/>
    <dgm:cxn modelId="{1418C2DF-E0F6-435D-8489-D5623556ACEE}" type="presParOf" srcId="{C9BE4E5D-E505-45A6-9BE5-555887C11DC1}" destId="{B1404211-3F9B-4A31-8908-9D39C0B3E787}" srcOrd="2" destOrd="0" presId="urn:microsoft.com/office/officeart/2018/5/layout/IconCircleLabelList"/>
    <dgm:cxn modelId="{F6A09395-B7CA-4914-AFB4-56C42FE89623}" type="presParOf" srcId="{C9BE4E5D-E505-45A6-9BE5-555887C11DC1}" destId="{42CFB894-4E30-44B7-BAC4-7720D6F63AED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96FAF6-3C1F-43DF-B4FA-793993B45FEE}">
      <dsp:nvSpPr>
        <dsp:cNvPr id="0" name=""/>
        <dsp:cNvSpPr/>
      </dsp:nvSpPr>
      <dsp:spPr>
        <a:xfrm>
          <a:off x="0" y="4597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5B164D-7248-4600-83BA-E4E3F8AA1B84}">
      <dsp:nvSpPr>
        <dsp:cNvPr id="0" name=""/>
        <dsp:cNvSpPr/>
      </dsp:nvSpPr>
      <dsp:spPr>
        <a:xfrm>
          <a:off x="296259" y="224956"/>
          <a:ext cx="538654" cy="53865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13D47D-6ED7-44CF-85D7-22CA7BBD1B8A}">
      <dsp:nvSpPr>
        <dsp:cNvPr id="0" name=""/>
        <dsp:cNvSpPr/>
      </dsp:nvSpPr>
      <dsp:spPr>
        <a:xfrm>
          <a:off x="1131174" y="4597"/>
          <a:ext cx="5382429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/>
            <a:t>We “should focus more on practicing the 20 percent of things that create value than the other 80% of things”</a:t>
          </a:r>
          <a:endParaRPr lang="en-US" sz="1800" kern="1200"/>
        </a:p>
      </dsp:txBody>
      <dsp:txXfrm>
        <a:off x="1131174" y="4597"/>
        <a:ext cx="5382429" cy="979371"/>
      </dsp:txXfrm>
    </dsp:sp>
    <dsp:sp modelId="{9F045E2B-3089-400E-A200-8A753607F6BD}">
      <dsp:nvSpPr>
        <dsp:cNvPr id="0" name=""/>
        <dsp:cNvSpPr/>
      </dsp:nvSpPr>
      <dsp:spPr>
        <a:xfrm>
          <a:off x="0" y="1228812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280232-C4B1-42BD-A1FB-3E1690941AE2}">
      <dsp:nvSpPr>
        <dsp:cNvPr id="0" name=""/>
        <dsp:cNvSpPr/>
      </dsp:nvSpPr>
      <dsp:spPr>
        <a:xfrm>
          <a:off x="296259" y="1449171"/>
          <a:ext cx="538654" cy="538654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F4655E-D40A-431E-9275-2FA10D661636}">
      <dsp:nvSpPr>
        <dsp:cNvPr id="0" name=""/>
        <dsp:cNvSpPr/>
      </dsp:nvSpPr>
      <dsp:spPr>
        <a:xfrm>
          <a:off x="1131174" y="1228812"/>
          <a:ext cx="5382429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/>
            <a:t>MY DART project…</a:t>
          </a:r>
          <a:endParaRPr lang="en-US" sz="1800" kern="1200"/>
        </a:p>
      </dsp:txBody>
      <dsp:txXfrm>
        <a:off x="1131174" y="1228812"/>
        <a:ext cx="5382429" cy="979371"/>
      </dsp:txXfrm>
    </dsp:sp>
    <dsp:sp modelId="{715DAB17-7D1D-4BA9-BFE0-F40AF2E0AA12}">
      <dsp:nvSpPr>
        <dsp:cNvPr id="0" name=""/>
        <dsp:cNvSpPr/>
      </dsp:nvSpPr>
      <dsp:spPr>
        <a:xfrm>
          <a:off x="0" y="2453027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D26AFC-F3A4-4488-A3EC-020506B9FBCC}">
      <dsp:nvSpPr>
        <dsp:cNvPr id="0" name=""/>
        <dsp:cNvSpPr/>
      </dsp:nvSpPr>
      <dsp:spPr>
        <a:xfrm>
          <a:off x="296259" y="2673385"/>
          <a:ext cx="538654" cy="538654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695469-B091-4B20-9CC8-E914FCEC7C72}">
      <dsp:nvSpPr>
        <dsp:cNvPr id="0" name=""/>
        <dsp:cNvSpPr/>
      </dsp:nvSpPr>
      <dsp:spPr>
        <a:xfrm>
          <a:off x="1131174" y="2453027"/>
          <a:ext cx="5382429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/>
            <a:t>Modelling matters</a:t>
          </a:r>
          <a:endParaRPr lang="en-US" sz="1800" kern="1200"/>
        </a:p>
      </dsp:txBody>
      <dsp:txXfrm>
        <a:off x="1131174" y="2453027"/>
        <a:ext cx="5382429" cy="979371"/>
      </dsp:txXfrm>
    </dsp:sp>
    <dsp:sp modelId="{42C53C1A-AC8B-4E26-AE64-2DE3D58645F8}">
      <dsp:nvSpPr>
        <dsp:cNvPr id="0" name=""/>
        <dsp:cNvSpPr/>
      </dsp:nvSpPr>
      <dsp:spPr>
        <a:xfrm>
          <a:off x="0" y="3677241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1C7A8D-C8DB-460F-806E-8FF256C9CC21}">
      <dsp:nvSpPr>
        <dsp:cNvPr id="0" name=""/>
        <dsp:cNvSpPr/>
      </dsp:nvSpPr>
      <dsp:spPr>
        <a:xfrm>
          <a:off x="296259" y="3897600"/>
          <a:ext cx="538654" cy="538654"/>
        </a:xfrm>
        <a:prstGeom prst="rect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4C67CF-D178-4A6D-98DE-74BE28BBFEFF}">
      <dsp:nvSpPr>
        <dsp:cNvPr id="0" name=""/>
        <dsp:cNvSpPr/>
      </dsp:nvSpPr>
      <dsp:spPr>
        <a:xfrm>
          <a:off x="1131174" y="3677241"/>
          <a:ext cx="5382429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/>
            <a:t>Get better at it</a:t>
          </a:r>
          <a:endParaRPr lang="en-US" sz="1800" kern="1200"/>
        </a:p>
      </dsp:txBody>
      <dsp:txXfrm>
        <a:off x="1131174" y="3677241"/>
        <a:ext cx="5382429" cy="979371"/>
      </dsp:txXfrm>
    </dsp:sp>
    <dsp:sp modelId="{8A68B84C-87D9-48DD-998C-0ABD3BB12D81}">
      <dsp:nvSpPr>
        <dsp:cNvPr id="0" name=""/>
        <dsp:cNvSpPr/>
      </dsp:nvSpPr>
      <dsp:spPr>
        <a:xfrm>
          <a:off x="0" y="4901456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22694B-68A0-4083-99CA-03C1A61B4AD3}">
      <dsp:nvSpPr>
        <dsp:cNvPr id="0" name=""/>
        <dsp:cNvSpPr/>
      </dsp:nvSpPr>
      <dsp:spPr>
        <a:xfrm>
          <a:off x="296259" y="5121814"/>
          <a:ext cx="538654" cy="538654"/>
        </a:xfrm>
        <a:prstGeom prst="rect">
          <a:avLst/>
        </a:prstGeom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8B4F19-BB9A-4F31-8FF3-2F18C91A822E}">
      <dsp:nvSpPr>
        <dsp:cNvPr id="0" name=""/>
        <dsp:cNvSpPr/>
      </dsp:nvSpPr>
      <dsp:spPr>
        <a:xfrm>
          <a:off x="1131174" y="4901456"/>
          <a:ext cx="5382429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/>
            <a:t>“We are fond of saying “Practice makes perfect”…but it is more accurate to say that practice makes permanent”. (Lemov)</a:t>
          </a:r>
          <a:endParaRPr lang="en-US" sz="1800" kern="1200"/>
        </a:p>
      </dsp:txBody>
      <dsp:txXfrm>
        <a:off x="1131174" y="4901456"/>
        <a:ext cx="5382429" cy="97937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3A34CE-DC96-4D70-975E-577EEC9D02A7}">
      <dsp:nvSpPr>
        <dsp:cNvPr id="0" name=""/>
        <dsp:cNvSpPr/>
      </dsp:nvSpPr>
      <dsp:spPr>
        <a:xfrm>
          <a:off x="0" y="718"/>
          <a:ext cx="6513603" cy="168113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26968E-DE01-48F8-8E08-6F28D7384180}">
      <dsp:nvSpPr>
        <dsp:cNvPr id="0" name=""/>
        <dsp:cNvSpPr/>
      </dsp:nvSpPr>
      <dsp:spPr>
        <a:xfrm>
          <a:off x="508544" y="378974"/>
          <a:ext cx="924626" cy="92462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054913-2A28-4ED3-9829-C38EAB2C8226}">
      <dsp:nvSpPr>
        <dsp:cNvPr id="0" name=""/>
        <dsp:cNvSpPr/>
      </dsp:nvSpPr>
      <dsp:spPr>
        <a:xfrm>
          <a:off x="1941716" y="718"/>
          <a:ext cx="4571887" cy="1681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921" tIns="177921" rIns="177921" bIns="177921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/>
            <a:t>Because research tells us it matters…</a:t>
          </a:r>
          <a:endParaRPr lang="en-US" sz="1800" kern="1200"/>
        </a:p>
      </dsp:txBody>
      <dsp:txXfrm>
        <a:off x="1941716" y="718"/>
        <a:ext cx="4571887" cy="1681139"/>
      </dsp:txXfrm>
    </dsp:sp>
    <dsp:sp modelId="{06D03D73-AA0A-4778-A19F-D31EB0304844}">
      <dsp:nvSpPr>
        <dsp:cNvPr id="0" name=""/>
        <dsp:cNvSpPr/>
      </dsp:nvSpPr>
      <dsp:spPr>
        <a:xfrm>
          <a:off x="0" y="2102143"/>
          <a:ext cx="6513603" cy="168113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29E420-A3B8-459E-B0B0-FEBEAE554E5E}">
      <dsp:nvSpPr>
        <dsp:cNvPr id="0" name=""/>
        <dsp:cNvSpPr/>
      </dsp:nvSpPr>
      <dsp:spPr>
        <a:xfrm>
          <a:off x="508544" y="2480399"/>
          <a:ext cx="924626" cy="92462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28A9EC-3DAA-4667-ABFE-EDC326327820}">
      <dsp:nvSpPr>
        <dsp:cNvPr id="0" name=""/>
        <dsp:cNvSpPr/>
      </dsp:nvSpPr>
      <dsp:spPr>
        <a:xfrm>
          <a:off x="1941716" y="2102143"/>
          <a:ext cx="4571887" cy="1681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921" tIns="177921" rIns="177921" bIns="177921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/>
            <a:t>“Students need cognitive support to help them to learn to solve problems. Modelling and the teacher thinking aloud as he/she demonstrates how to solve a problem are examples of cognitive support.”</a:t>
          </a:r>
          <a:endParaRPr lang="en-US" sz="1800" kern="1200"/>
        </a:p>
      </dsp:txBody>
      <dsp:txXfrm>
        <a:off x="1941716" y="2102143"/>
        <a:ext cx="4571887" cy="1681139"/>
      </dsp:txXfrm>
    </dsp:sp>
    <dsp:sp modelId="{595DF7FE-03D3-4663-AC21-9C336347E417}">
      <dsp:nvSpPr>
        <dsp:cNvPr id="0" name=""/>
        <dsp:cNvSpPr/>
      </dsp:nvSpPr>
      <dsp:spPr>
        <a:xfrm>
          <a:off x="0" y="4203567"/>
          <a:ext cx="6513603" cy="168113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F612B5-A83F-419A-A5F6-2D221BDE185E}">
      <dsp:nvSpPr>
        <dsp:cNvPr id="0" name=""/>
        <dsp:cNvSpPr/>
      </dsp:nvSpPr>
      <dsp:spPr>
        <a:xfrm>
          <a:off x="508544" y="4581824"/>
          <a:ext cx="924626" cy="92462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630956-D04A-4793-943C-E9BC22F71F5C}">
      <dsp:nvSpPr>
        <dsp:cNvPr id="0" name=""/>
        <dsp:cNvSpPr/>
      </dsp:nvSpPr>
      <dsp:spPr>
        <a:xfrm>
          <a:off x="1941716" y="4203567"/>
          <a:ext cx="4571887" cy="1681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921" tIns="177921" rIns="177921" bIns="177921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/>
            <a:t>Rosenshine </a:t>
          </a:r>
          <a:endParaRPr lang="en-US" sz="1800" kern="1200"/>
        </a:p>
      </dsp:txBody>
      <dsp:txXfrm>
        <a:off x="1941716" y="4203567"/>
        <a:ext cx="4571887" cy="168113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1140EC-0E08-4F97-A712-05DC9B4E9478}">
      <dsp:nvSpPr>
        <dsp:cNvPr id="0" name=""/>
        <dsp:cNvSpPr/>
      </dsp:nvSpPr>
      <dsp:spPr>
        <a:xfrm>
          <a:off x="0" y="2442"/>
          <a:ext cx="6513603" cy="123800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A21037-F2C0-4499-A6D7-2356588DC94B}">
      <dsp:nvSpPr>
        <dsp:cNvPr id="0" name=""/>
        <dsp:cNvSpPr/>
      </dsp:nvSpPr>
      <dsp:spPr>
        <a:xfrm>
          <a:off x="374497" y="280994"/>
          <a:ext cx="680904" cy="6809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0D2AC0-357C-4B98-97C6-874D389D16C5}">
      <dsp:nvSpPr>
        <dsp:cNvPr id="0" name=""/>
        <dsp:cNvSpPr/>
      </dsp:nvSpPr>
      <dsp:spPr>
        <a:xfrm>
          <a:off x="1429899" y="2442"/>
          <a:ext cx="5083704" cy="12380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023" tIns="131023" rIns="131023" bIns="131023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Read</a:t>
          </a:r>
          <a:endParaRPr lang="en-US" sz="2200" kern="1200"/>
        </a:p>
      </dsp:txBody>
      <dsp:txXfrm>
        <a:off x="1429899" y="2442"/>
        <a:ext cx="5083704" cy="1238008"/>
      </dsp:txXfrm>
    </dsp:sp>
    <dsp:sp modelId="{F73A300F-5B88-4EE5-A58B-EC72FB744070}">
      <dsp:nvSpPr>
        <dsp:cNvPr id="0" name=""/>
        <dsp:cNvSpPr/>
      </dsp:nvSpPr>
      <dsp:spPr>
        <a:xfrm>
          <a:off x="0" y="1549953"/>
          <a:ext cx="6513603" cy="123800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35E953-2B29-4BD9-A6A1-F3C553AF41D6}">
      <dsp:nvSpPr>
        <dsp:cNvPr id="0" name=""/>
        <dsp:cNvSpPr/>
      </dsp:nvSpPr>
      <dsp:spPr>
        <a:xfrm>
          <a:off x="374497" y="1828505"/>
          <a:ext cx="680904" cy="68090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9E82CE-CDA9-4B8B-832A-63720A120DAE}">
      <dsp:nvSpPr>
        <dsp:cNvPr id="0" name=""/>
        <dsp:cNvSpPr/>
      </dsp:nvSpPr>
      <dsp:spPr>
        <a:xfrm>
          <a:off x="1429899" y="1549953"/>
          <a:ext cx="5083704" cy="12380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023" tIns="131023" rIns="131023" bIns="131023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Observe</a:t>
          </a:r>
          <a:endParaRPr lang="en-US" sz="2200" kern="1200"/>
        </a:p>
      </dsp:txBody>
      <dsp:txXfrm>
        <a:off x="1429899" y="1549953"/>
        <a:ext cx="5083704" cy="1238008"/>
      </dsp:txXfrm>
    </dsp:sp>
    <dsp:sp modelId="{AA8045D9-10ED-4373-8B0D-A06A5A114135}">
      <dsp:nvSpPr>
        <dsp:cNvPr id="0" name=""/>
        <dsp:cNvSpPr/>
      </dsp:nvSpPr>
      <dsp:spPr>
        <a:xfrm>
          <a:off x="0" y="3097464"/>
          <a:ext cx="6513603" cy="123800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10E3A1-5F0E-412D-94C3-E8B86402CEAB}">
      <dsp:nvSpPr>
        <dsp:cNvPr id="0" name=""/>
        <dsp:cNvSpPr/>
      </dsp:nvSpPr>
      <dsp:spPr>
        <a:xfrm>
          <a:off x="374497" y="3376015"/>
          <a:ext cx="680904" cy="68090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6BFF59-98E8-4BCF-8F8A-8CEAC6C01190}">
      <dsp:nvSpPr>
        <dsp:cNvPr id="0" name=""/>
        <dsp:cNvSpPr/>
      </dsp:nvSpPr>
      <dsp:spPr>
        <a:xfrm>
          <a:off x="1429899" y="3097464"/>
          <a:ext cx="5083704" cy="12380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023" tIns="131023" rIns="131023" bIns="131023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Be observed</a:t>
          </a:r>
          <a:endParaRPr lang="en-US" sz="2200" kern="1200"/>
        </a:p>
      </dsp:txBody>
      <dsp:txXfrm>
        <a:off x="1429899" y="3097464"/>
        <a:ext cx="5083704" cy="1238008"/>
      </dsp:txXfrm>
    </dsp:sp>
    <dsp:sp modelId="{B07645BD-2B96-427F-9ECD-47C1EE3267D2}">
      <dsp:nvSpPr>
        <dsp:cNvPr id="0" name=""/>
        <dsp:cNvSpPr/>
      </dsp:nvSpPr>
      <dsp:spPr>
        <a:xfrm>
          <a:off x="0" y="4644974"/>
          <a:ext cx="6513603" cy="123800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1BAF83-E6D1-482C-B3C1-7BF386A3DEB6}">
      <dsp:nvSpPr>
        <dsp:cNvPr id="0" name=""/>
        <dsp:cNvSpPr/>
      </dsp:nvSpPr>
      <dsp:spPr>
        <a:xfrm>
          <a:off x="374497" y="4923526"/>
          <a:ext cx="680904" cy="68090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D40E8F-9716-4CE9-84A0-4984F6EB6410}">
      <dsp:nvSpPr>
        <dsp:cNvPr id="0" name=""/>
        <dsp:cNvSpPr/>
      </dsp:nvSpPr>
      <dsp:spPr>
        <a:xfrm>
          <a:off x="1429899" y="4644974"/>
          <a:ext cx="5083704" cy="12380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023" tIns="131023" rIns="131023" bIns="131023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Tweak</a:t>
          </a:r>
          <a:endParaRPr lang="en-US" sz="2200" kern="1200"/>
        </a:p>
      </dsp:txBody>
      <dsp:txXfrm>
        <a:off x="1429899" y="4644974"/>
        <a:ext cx="5083704" cy="123800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9D6331-02F5-44E4-B8AE-DEA4A30F3EE8}">
      <dsp:nvSpPr>
        <dsp:cNvPr id="0" name=""/>
        <dsp:cNvSpPr/>
      </dsp:nvSpPr>
      <dsp:spPr>
        <a:xfrm>
          <a:off x="592801" y="557713"/>
          <a:ext cx="1098000" cy="1098000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F25678-C48B-4921-93B4-81EEDA6AAF74}">
      <dsp:nvSpPr>
        <dsp:cNvPr id="0" name=""/>
        <dsp:cNvSpPr/>
      </dsp:nvSpPr>
      <dsp:spPr>
        <a:xfrm>
          <a:off x="826801" y="791713"/>
          <a:ext cx="630000" cy="63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8DA41D-D7A5-463F-910F-3B6079E60366}">
      <dsp:nvSpPr>
        <dsp:cNvPr id="0" name=""/>
        <dsp:cNvSpPr/>
      </dsp:nvSpPr>
      <dsp:spPr>
        <a:xfrm>
          <a:off x="241801" y="1997713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700" kern="1200"/>
            <a:t>Pupils’ results</a:t>
          </a:r>
          <a:endParaRPr lang="en-US" sz="1700" kern="1200"/>
        </a:p>
      </dsp:txBody>
      <dsp:txXfrm>
        <a:off x="241801" y="1997713"/>
        <a:ext cx="1800000" cy="720000"/>
      </dsp:txXfrm>
    </dsp:sp>
    <dsp:sp modelId="{26A098D4-196A-46FD-9285-AAD496573A35}">
      <dsp:nvSpPr>
        <dsp:cNvPr id="0" name=""/>
        <dsp:cNvSpPr/>
      </dsp:nvSpPr>
      <dsp:spPr>
        <a:xfrm>
          <a:off x="2707801" y="557713"/>
          <a:ext cx="1098000" cy="1098000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0FDBA4-79EA-4ACD-8C86-AC5068143923}">
      <dsp:nvSpPr>
        <dsp:cNvPr id="0" name=""/>
        <dsp:cNvSpPr/>
      </dsp:nvSpPr>
      <dsp:spPr>
        <a:xfrm>
          <a:off x="2941801" y="791713"/>
          <a:ext cx="630000" cy="63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B52F44-F326-46AA-8473-B8BB69231E4C}">
      <dsp:nvSpPr>
        <dsp:cNvPr id="0" name=""/>
        <dsp:cNvSpPr/>
      </dsp:nvSpPr>
      <dsp:spPr>
        <a:xfrm>
          <a:off x="2356801" y="1997713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700" kern="1200" dirty="0"/>
            <a:t> knowledge of the assessment criteria</a:t>
          </a:r>
          <a:endParaRPr lang="en-US" sz="1700" kern="1200" dirty="0"/>
        </a:p>
      </dsp:txBody>
      <dsp:txXfrm>
        <a:off x="2356801" y="1997713"/>
        <a:ext cx="1800000" cy="720000"/>
      </dsp:txXfrm>
    </dsp:sp>
    <dsp:sp modelId="{6529A7BE-4E35-4AC5-B38C-8E801F1AC0DE}">
      <dsp:nvSpPr>
        <dsp:cNvPr id="0" name=""/>
        <dsp:cNvSpPr/>
      </dsp:nvSpPr>
      <dsp:spPr>
        <a:xfrm>
          <a:off x="4822802" y="557713"/>
          <a:ext cx="1098000" cy="1098000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7BDB44-A436-4C49-9B6C-F481D80C389B}">
      <dsp:nvSpPr>
        <dsp:cNvPr id="0" name=""/>
        <dsp:cNvSpPr/>
      </dsp:nvSpPr>
      <dsp:spPr>
        <a:xfrm>
          <a:off x="5056802" y="791713"/>
          <a:ext cx="630000" cy="63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F8785B-A08D-4618-85F0-983BA432F2BF}">
      <dsp:nvSpPr>
        <dsp:cNvPr id="0" name=""/>
        <dsp:cNvSpPr/>
      </dsp:nvSpPr>
      <dsp:spPr>
        <a:xfrm>
          <a:off x="4471802" y="1997713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700" kern="1200" dirty="0"/>
            <a:t> subject knowledge</a:t>
          </a:r>
          <a:endParaRPr lang="en-US" sz="1700" kern="1200" dirty="0"/>
        </a:p>
      </dsp:txBody>
      <dsp:txXfrm>
        <a:off x="4471802" y="1997713"/>
        <a:ext cx="1800000" cy="720000"/>
      </dsp:txXfrm>
    </dsp:sp>
    <dsp:sp modelId="{4A79BA51-96C4-47F6-AEFA-AFC97740E376}">
      <dsp:nvSpPr>
        <dsp:cNvPr id="0" name=""/>
        <dsp:cNvSpPr/>
      </dsp:nvSpPr>
      <dsp:spPr>
        <a:xfrm>
          <a:off x="1650301" y="3167713"/>
          <a:ext cx="1098000" cy="1098000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9E6A1C-7F51-405D-8BAF-778DAEF753FD}">
      <dsp:nvSpPr>
        <dsp:cNvPr id="0" name=""/>
        <dsp:cNvSpPr/>
      </dsp:nvSpPr>
      <dsp:spPr>
        <a:xfrm>
          <a:off x="1884301" y="3401713"/>
          <a:ext cx="630000" cy="63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A4B441-3D77-41F8-98BB-442FB765C811}">
      <dsp:nvSpPr>
        <dsp:cNvPr id="0" name=""/>
        <dsp:cNvSpPr/>
      </dsp:nvSpPr>
      <dsp:spPr>
        <a:xfrm>
          <a:off x="1299301" y="4607713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700" kern="1200"/>
            <a:t>My workload</a:t>
          </a:r>
          <a:endParaRPr lang="en-US" sz="1700" kern="1200"/>
        </a:p>
      </dsp:txBody>
      <dsp:txXfrm>
        <a:off x="1299301" y="4607713"/>
        <a:ext cx="1800000" cy="720000"/>
      </dsp:txXfrm>
    </dsp:sp>
    <dsp:sp modelId="{50DFF4BE-99CA-496D-A22E-017D8C6CD5F3}">
      <dsp:nvSpPr>
        <dsp:cNvPr id="0" name=""/>
        <dsp:cNvSpPr/>
      </dsp:nvSpPr>
      <dsp:spPr>
        <a:xfrm>
          <a:off x="3765302" y="3167713"/>
          <a:ext cx="1098000" cy="1098000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6FA052-35C6-497B-BDE4-B13F128B2A88}">
      <dsp:nvSpPr>
        <dsp:cNvPr id="0" name=""/>
        <dsp:cNvSpPr/>
      </dsp:nvSpPr>
      <dsp:spPr>
        <a:xfrm>
          <a:off x="3999302" y="3401713"/>
          <a:ext cx="630000" cy="63000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849748-01EE-4E11-A265-6FABAB3DF32D}">
      <dsp:nvSpPr>
        <dsp:cNvPr id="0" name=""/>
        <dsp:cNvSpPr/>
      </dsp:nvSpPr>
      <dsp:spPr>
        <a:xfrm>
          <a:off x="3414302" y="4607713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700" kern="1200" dirty="0"/>
            <a:t>behaviour</a:t>
          </a:r>
          <a:endParaRPr lang="en-US" sz="1700" kern="1200" dirty="0"/>
        </a:p>
      </dsp:txBody>
      <dsp:txXfrm>
        <a:off x="3414302" y="4607713"/>
        <a:ext cx="1800000" cy="7200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8AC811-0FA9-4C31-9380-61B4C891A556}">
      <dsp:nvSpPr>
        <dsp:cNvPr id="0" name=""/>
        <dsp:cNvSpPr/>
      </dsp:nvSpPr>
      <dsp:spPr>
        <a:xfrm>
          <a:off x="1148270" y="37400"/>
          <a:ext cx="1441125" cy="144112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57786E-4BEB-428E-B98F-AD169ED808EC}">
      <dsp:nvSpPr>
        <dsp:cNvPr id="0" name=""/>
        <dsp:cNvSpPr/>
      </dsp:nvSpPr>
      <dsp:spPr>
        <a:xfrm>
          <a:off x="1455395" y="344525"/>
          <a:ext cx="826875" cy="82687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E76EE5-AE77-4DA8-8C6C-EECDB2385A8F}">
      <dsp:nvSpPr>
        <dsp:cNvPr id="0" name=""/>
        <dsp:cNvSpPr/>
      </dsp:nvSpPr>
      <dsp:spPr>
        <a:xfrm>
          <a:off x="687583" y="1927400"/>
          <a:ext cx="2362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200" kern="1200"/>
            <a:t>Works best when accompanied by you explaining your thought processes.</a:t>
          </a:r>
          <a:endParaRPr lang="en-US" sz="1200" kern="1200"/>
        </a:p>
      </dsp:txBody>
      <dsp:txXfrm>
        <a:off x="687583" y="1927400"/>
        <a:ext cx="2362500" cy="720000"/>
      </dsp:txXfrm>
    </dsp:sp>
    <dsp:sp modelId="{2E0C4123-F117-4FE8-9767-1CFBB91B1E80}">
      <dsp:nvSpPr>
        <dsp:cNvPr id="0" name=""/>
        <dsp:cNvSpPr/>
      </dsp:nvSpPr>
      <dsp:spPr>
        <a:xfrm>
          <a:off x="3924208" y="37400"/>
          <a:ext cx="1441125" cy="144112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87840C-5628-49C1-A833-CB72D3912AC2}">
      <dsp:nvSpPr>
        <dsp:cNvPr id="0" name=""/>
        <dsp:cNvSpPr/>
      </dsp:nvSpPr>
      <dsp:spPr>
        <a:xfrm>
          <a:off x="4231333" y="344525"/>
          <a:ext cx="826875" cy="82687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C09A6B-39E1-43C5-99AF-87EE55DCA7CB}">
      <dsp:nvSpPr>
        <dsp:cNvPr id="0" name=""/>
        <dsp:cNvSpPr/>
      </dsp:nvSpPr>
      <dsp:spPr>
        <a:xfrm>
          <a:off x="3463520" y="1927400"/>
          <a:ext cx="2362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200" kern="1200"/>
            <a:t>Allow them access to the mind of an expert!</a:t>
          </a:r>
          <a:endParaRPr lang="en-US" sz="1200" kern="1200"/>
        </a:p>
      </dsp:txBody>
      <dsp:txXfrm>
        <a:off x="3463520" y="1927400"/>
        <a:ext cx="2362500" cy="720000"/>
      </dsp:txXfrm>
    </dsp:sp>
    <dsp:sp modelId="{F5ED26F9-68E4-43D9-A3AB-33545AA4F014}">
      <dsp:nvSpPr>
        <dsp:cNvPr id="0" name=""/>
        <dsp:cNvSpPr/>
      </dsp:nvSpPr>
      <dsp:spPr>
        <a:xfrm>
          <a:off x="2536239" y="3238025"/>
          <a:ext cx="1441125" cy="144112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8FB2E7-46A4-46FD-9E06-BCB014C61004}">
      <dsp:nvSpPr>
        <dsp:cNvPr id="0" name=""/>
        <dsp:cNvSpPr/>
      </dsp:nvSpPr>
      <dsp:spPr>
        <a:xfrm>
          <a:off x="2843364" y="3545150"/>
          <a:ext cx="826875" cy="82687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CFB894-4E30-44B7-BAC4-7720D6F63AED}">
      <dsp:nvSpPr>
        <dsp:cNvPr id="0" name=""/>
        <dsp:cNvSpPr/>
      </dsp:nvSpPr>
      <dsp:spPr>
        <a:xfrm>
          <a:off x="2075551" y="5128025"/>
          <a:ext cx="2362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200" kern="1200"/>
            <a:t>Decide precisely WHAT to model and WHY. </a:t>
          </a:r>
          <a:endParaRPr lang="en-US" sz="1200" kern="1200"/>
        </a:p>
      </dsp:txBody>
      <dsp:txXfrm>
        <a:off x="2075551" y="5128025"/>
        <a:ext cx="23625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072D3-2845-4675-B680-899319028FF5}" type="datetimeFigureOut">
              <a:rPr lang="en-GB" smtClean="0"/>
              <a:t>07/10/2019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7C6AA-5ED2-4996-86D7-6728103A64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7967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072D3-2845-4675-B680-899319028FF5}" type="datetimeFigureOut">
              <a:rPr lang="en-GB" smtClean="0"/>
              <a:t>07/10/2019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7C6AA-5ED2-4996-86D7-6728103A64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1305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072D3-2845-4675-B680-899319028FF5}" type="datetimeFigureOut">
              <a:rPr lang="en-GB" smtClean="0"/>
              <a:t>07/10/2019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7C6AA-5ED2-4996-86D7-6728103A64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7850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072D3-2845-4675-B680-899319028FF5}" type="datetimeFigureOut">
              <a:rPr lang="en-GB" smtClean="0"/>
              <a:t>07/10/2019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7C6AA-5ED2-4996-86D7-6728103A64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3359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072D3-2845-4675-B680-899319028FF5}" type="datetimeFigureOut">
              <a:rPr lang="en-GB" smtClean="0"/>
              <a:t>07/10/2019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7C6AA-5ED2-4996-86D7-6728103A64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197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072D3-2845-4675-B680-899319028FF5}" type="datetimeFigureOut">
              <a:rPr lang="en-GB" smtClean="0"/>
              <a:t>07/10/2019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7C6AA-5ED2-4996-86D7-6728103A64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1009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072D3-2845-4675-B680-899319028FF5}" type="datetimeFigureOut">
              <a:rPr lang="en-GB" smtClean="0"/>
              <a:t>07/10/2019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7C6AA-5ED2-4996-86D7-6728103A64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7002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072D3-2845-4675-B680-899319028FF5}" type="datetimeFigureOut">
              <a:rPr lang="en-GB" smtClean="0"/>
              <a:t>07/10/2019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7C6AA-5ED2-4996-86D7-6728103A64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5682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072D3-2845-4675-B680-899319028FF5}" type="datetimeFigureOut">
              <a:rPr lang="en-GB" smtClean="0"/>
              <a:t>07/10/2019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7C6AA-5ED2-4996-86D7-6728103A64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1714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072D3-2845-4675-B680-899319028FF5}" type="datetimeFigureOut">
              <a:rPr lang="en-GB" smtClean="0"/>
              <a:t>07/10/2019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7C6AA-5ED2-4996-86D7-6728103A64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2719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072D3-2845-4675-B680-899319028FF5}" type="datetimeFigureOut">
              <a:rPr lang="en-GB" smtClean="0"/>
              <a:t>07/10/2019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7C6AA-5ED2-4996-86D7-6728103A64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3483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D072D3-2845-4675-B680-899319028FF5}" type="datetimeFigureOut">
              <a:rPr lang="en-GB" smtClean="0"/>
              <a:t>07/10/2019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17C6AA-5ED2-4996-86D7-6728103A64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8111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8">
            <a:extLst>
              <a:ext uri="{FF2B5EF4-FFF2-40B4-BE49-F238E27FC236}">
                <a16:creationId xmlns:a16="http://schemas.microsoft.com/office/drawing/2014/main" id="{C0B27210-D0CA-4654-B3E3-9ABB4F178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46628" y="1783959"/>
            <a:ext cx="4645250" cy="2889114"/>
          </a:xfrm>
        </p:spPr>
        <p:txBody>
          <a:bodyPr anchor="b">
            <a:normAutofit/>
          </a:bodyPr>
          <a:lstStyle/>
          <a:p>
            <a:pPr algn="l"/>
            <a:r>
              <a:rPr lang="en-GB">
                <a:solidFill>
                  <a:schemeClr val="bg1"/>
                </a:solidFill>
              </a:rPr>
              <a:t>Write with Them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46627" y="4750893"/>
            <a:ext cx="4645250" cy="1147863"/>
          </a:xfrm>
        </p:spPr>
        <p:txBody>
          <a:bodyPr anchor="t">
            <a:normAutofit/>
          </a:bodyPr>
          <a:lstStyle/>
          <a:p>
            <a:pPr algn="l"/>
            <a:r>
              <a:rPr lang="en-GB" sz="1400" dirty="0">
                <a:solidFill>
                  <a:schemeClr val="bg1"/>
                </a:solidFill>
              </a:rPr>
              <a:t>Michelle Jones</a:t>
            </a:r>
          </a:p>
          <a:p>
            <a:pPr algn="l"/>
            <a:r>
              <a:rPr lang="en-GB" sz="1400" dirty="0">
                <a:solidFill>
                  <a:schemeClr val="bg1"/>
                </a:solidFill>
              </a:rPr>
              <a:t>Assistant Principal and Teacher of English at The Duston School</a:t>
            </a:r>
          </a:p>
          <a:p>
            <a:pPr algn="l"/>
            <a:r>
              <a:rPr lang="en-GB" sz="1400" dirty="0">
                <a:solidFill>
                  <a:schemeClr val="bg1"/>
                </a:solidFill>
              </a:rPr>
              <a:t>@</a:t>
            </a:r>
            <a:r>
              <a:rPr lang="en-GB" sz="1400" dirty="0" err="1">
                <a:solidFill>
                  <a:schemeClr val="bg1"/>
                </a:solidFill>
              </a:rPr>
              <a:t>mjonesteach</a:t>
            </a:r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0B66945-4967-4040-926D-DCA44313CD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24154" cy="685800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 picture containing electronics&#10;&#10;Description automatically generate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325" y="489204"/>
            <a:ext cx="3439957" cy="451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256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BEB183-21F7-41AE-A1FB-6F036D2B1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Modelling and using visualisers</a:t>
            </a:r>
          </a:p>
        </p:txBody>
      </p:sp>
      <p:graphicFrame>
        <p:nvGraphicFramePr>
          <p:cNvPr id="11" name="TextBox 8">
            <a:extLst>
              <a:ext uri="{FF2B5EF4-FFF2-40B4-BE49-F238E27FC236}">
                <a16:creationId xmlns:a16="http://schemas.microsoft.com/office/drawing/2014/main" id="{2BD079DB-A9F2-4A1C-A1AE-CCB6DCB085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46149672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68835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Modelling-the why</a:t>
            </a:r>
          </a:p>
        </p:txBody>
      </p:sp>
      <p:graphicFrame>
        <p:nvGraphicFramePr>
          <p:cNvPr id="25" name="Content Placeholder 2">
            <a:extLst>
              <a:ext uri="{FF2B5EF4-FFF2-40B4-BE49-F238E27FC236}">
                <a16:creationId xmlns:a16="http://schemas.microsoft.com/office/drawing/2014/main" id="{74882F6B-E14E-4772-AC7B-9242C52EFCC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2840142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12581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687DEA-82B4-470F-BA6F-3C7F419AB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Modelling-the why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CC7C91-3313-4782-BE14-D758799902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237" y="4170501"/>
            <a:ext cx="3657600" cy="1525597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0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Because it has always impressed me…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8ADDE9C4-324A-45FD-ADAC-1FF6FF8979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3822" y="1237533"/>
            <a:ext cx="6553545" cy="439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8411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1" y="4385066"/>
            <a:ext cx="10923638" cy="131764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Modelling-the </a:t>
            </a:r>
            <a:r>
              <a:rPr lang="en-US" sz="6000" dirty="0"/>
              <a:t>w</a:t>
            </a:r>
            <a:r>
              <a:rPr lang="en-US" sz="6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5702709"/>
            <a:ext cx="10923638" cy="521109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Because ‘real life’ has also repeatedly shown me that it matters…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346D9CF-5A85-4850-AFB1-C1591625B1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649" r="2" b="2"/>
          <a:stretch/>
        </p:blipFill>
        <p:spPr>
          <a:xfrm>
            <a:off x="6197620" y="-31882"/>
            <a:ext cx="6095974" cy="4252522"/>
          </a:xfrm>
          <a:prstGeom prst="rect">
            <a:avLst/>
          </a:prstGeom>
        </p:spPr>
      </p:pic>
      <p:pic>
        <p:nvPicPr>
          <p:cNvPr id="5" name="Picture 2" descr="Image result for learner driver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7" r="-4" b="-4"/>
          <a:stretch/>
        </p:blipFill>
        <p:spPr bwMode="auto">
          <a:xfrm rot="21600000">
            <a:off x="50809" y="-32575"/>
            <a:ext cx="6096001" cy="4253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BAD6A72-88E8-42F7-88B9-CAF744536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-680"/>
            <a:ext cx="0" cy="4242816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800968E-0A99-46C4-A9B2-6A63AC66F4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-2" y="4242136"/>
            <a:ext cx="12192002" cy="0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00181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9C19F-1A24-4035-95CF-A3A6111BB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en-GB" dirty="0"/>
              <a:t>Modelling-the why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D1F28A-F928-4D9C-87EB-D0D91BEAE3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279018"/>
            <a:ext cx="5314543" cy="3375920"/>
          </a:xfrm>
        </p:spPr>
        <p:txBody>
          <a:bodyPr anchor="t">
            <a:normAutofit/>
          </a:bodyPr>
          <a:lstStyle/>
          <a:p>
            <a:r>
              <a:rPr lang="en-GB" sz="1800" dirty="0"/>
              <a:t>Some pupils are exposed to far more modelling than others…</a:t>
            </a:r>
          </a:p>
          <a:p>
            <a:pPr marL="0" indent="0">
              <a:buNone/>
            </a:pPr>
            <a:endParaRPr lang="en-GB" sz="1800" dirty="0"/>
          </a:p>
          <a:p>
            <a:pPr marL="0" indent="0">
              <a:buNone/>
            </a:pPr>
            <a:r>
              <a:rPr lang="en-GB" sz="1800" dirty="0"/>
              <a:t>“If they do not see these examples, then we must rely on a child’s mental representation of excellent writing. Inevitably, only those whose writing is already advanced and well-honed will have this”.</a:t>
            </a:r>
          </a:p>
          <a:p>
            <a:pPr marL="0" indent="0">
              <a:buNone/>
            </a:pPr>
            <a:endParaRPr lang="en-GB" sz="1800" dirty="0"/>
          </a:p>
          <a:p>
            <a:pPr marL="0" indent="0">
              <a:buNone/>
            </a:pPr>
            <a:r>
              <a:rPr lang="en-GB" sz="1800" dirty="0"/>
              <a:t> </a:t>
            </a:r>
            <a:r>
              <a:rPr lang="en-GB" sz="1800" dirty="0" err="1"/>
              <a:t>Tharby</a:t>
            </a:r>
            <a:r>
              <a:rPr lang="en-GB" sz="1800" dirty="0"/>
              <a:t>, </a:t>
            </a:r>
            <a:r>
              <a:rPr lang="en-GB" sz="1800" i="1" dirty="0"/>
              <a:t>Making Every Lesson Count</a:t>
            </a:r>
          </a:p>
          <a:p>
            <a:endParaRPr lang="en-GB" sz="180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7E5FA9-3B45-4966-AE52-C37FFA2641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001" r="8991" b="1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721196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How does modelling fit into a lesson?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2" descr="MELC6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45670" y="492573"/>
            <a:ext cx="4569849" cy="5880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89059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8A740BC-A0AA-45E0-B899-2AE9C6FE1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13121" y="-2"/>
            <a:ext cx="6278879" cy="6858002"/>
          </a:xfrm>
          <a:custGeom>
            <a:avLst/>
            <a:gdLst>
              <a:gd name="connsiteX0" fmla="*/ 45572 w 6278879"/>
              <a:gd name="connsiteY0" fmla="*/ 0 h 6858002"/>
              <a:gd name="connsiteX1" fmla="*/ 6278879 w 6278879"/>
              <a:gd name="connsiteY1" fmla="*/ 0 h 6858002"/>
              <a:gd name="connsiteX2" fmla="*/ 6278879 w 6278879"/>
              <a:gd name="connsiteY2" fmla="*/ 6858002 h 6858002"/>
              <a:gd name="connsiteX3" fmla="*/ 3292308 w 6278879"/>
              <a:gd name="connsiteY3" fmla="*/ 6858002 h 6858002"/>
              <a:gd name="connsiteX4" fmla="*/ 3181526 w 6278879"/>
              <a:gd name="connsiteY4" fmla="*/ 6786982 h 6858002"/>
              <a:gd name="connsiteX5" fmla="*/ 0 w 6278879"/>
              <a:gd name="connsiteY5" fmla="*/ 803254 h 6858002"/>
              <a:gd name="connsiteX6" fmla="*/ 37255 w 6278879"/>
              <a:gd name="connsiteY6" fmla="*/ 65447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8879" h="6858002">
                <a:moveTo>
                  <a:pt x="45572" y="0"/>
                </a:moveTo>
                <a:lnTo>
                  <a:pt x="6278879" y="0"/>
                </a:lnTo>
                <a:lnTo>
                  <a:pt x="6278879" y="6858002"/>
                </a:lnTo>
                <a:lnTo>
                  <a:pt x="3292308" y="6858002"/>
                </a:lnTo>
                <a:lnTo>
                  <a:pt x="3181526" y="6786982"/>
                </a:lnTo>
                <a:cubicBezTo>
                  <a:pt x="1262021" y="5490191"/>
                  <a:pt x="0" y="3294103"/>
                  <a:pt x="0" y="803254"/>
                </a:cubicBezTo>
                <a:cubicBezTo>
                  <a:pt x="0" y="554169"/>
                  <a:pt x="12620" y="308032"/>
                  <a:pt x="37255" y="65447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320" y="365125"/>
            <a:ext cx="9013052" cy="1623312"/>
          </a:xfrm>
        </p:spPr>
        <p:txBody>
          <a:bodyPr anchor="b">
            <a:normAutofit/>
          </a:bodyPr>
          <a:lstStyle/>
          <a:p>
            <a:r>
              <a:rPr lang="en-GB" sz="4000"/>
              <a:t>Why is modelling so hard? 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874EF51-C858-4BB9-97C3-D17755787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63661" y="2316480"/>
            <a:ext cx="82296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5320" y="2644518"/>
            <a:ext cx="9013052" cy="332725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2000"/>
          </a:p>
          <a:p>
            <a:pPr marL="0" indent="0">
              <a:buNone/>
            </a:pPr>
            <a:r>
              <a:rPr lang="en-GB" sz="2000"/>
              <a:t>1. The curse of knowledge “the problem is that when we know something very well we forget the stages we had to go through to learn it in the first place” </a:t>
            </a:r>
            <a:r>
              <a:rPr lang="en-GB" sz="2000" i="1"/>
              <a:t>The Art and Science of Teacher Explanation</a:t>
            </a:r>
            <a:r>
              <a:rPr lang="en-GB" sz="2000"/>
              <a:t>, Tharby.</a:t>
            </a:r>
          </a:p>
          <a:p>
            <a:pPr marL="514350" indent="-514350">
              <a:buAutoNum type="arabicPeriod"/>
            </a:pPr>
            <a:endParaRPr lang="en-GB" sz="2000"/>
          </a:p>
          <a:p>
            <a:pPr marL="0" indent="0">
              <a:buNone/>
            </a:pPr>
            <a:r>
              <a:rPr lang="en-GB" sz="2000"/>
              <a:t>2. The curse of not enough knowledge! To show and explain live in front of a class requires  a high degree of subject knowledge, an excellent ability to explain and to articulate thinking whilst actually completing a task!</a:t>
            </a:r>
          </a:p>
        </p:txBody>
      </p:sp>
    </p:spTree>
    <p:extLst>
      <p:ext uri="{BB962C8B-B14F-4D97-AF65-F5344CB8AC3E}">
        <p14:creationId xmlns:p14="http://schemas.microsoft.com/office/powerpoint/2010/main" val="36007575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0172DE-B13D-4EB3-B853-37A2D3C0A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Improving my use of modelling-what did I do?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32E9FA0-8CC4-4D37-892E-614C87291E0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1695326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761155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14C62D-13FA-4C92-BEC5-DD48CA46D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23392"/>
            <a:ext cx="3363974" cy="1607060"/>
          </a:xfr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/>
            <a:r>
              <a:rPr lang="en-US" sz="2800" kern="1200" dirty="0">
                <a:latin typeface="+mj-lt"/>
                <a:ea typeface="+mj-ea"/>
                <a:cs typeface="+mj-cs"/>
              </a:rPr>
              <a:t>What have I improved or introduced?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5B2B72-A748-4A42-8164-478EFDCBC9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8" y="2638043"/>
            <a:ext cx="3363974" cy="3415623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000" kern="1200" dirty="0">
                <a:latin typeface="+mn-lt"/>
                <a:ea typeface="+mn-ea"/>
                <a:cs typeface="+mn-cs"/>
              </a:rPr>
              <a:t>1. Explaining what I’m thinking</a:t>
            </a:r>
          </a:p>
        </p:txBody>
      </p:sp>
      <p:pic>
        <p:nvPicPr>
          <p:cNvPr id="1026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9A88269A-3FF5-4F5E-A2D4-3431B66BE38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96285" y="229613"/>
            <a:ext cx="6250769" cy="4688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CBA7605-78C8-4E23-ACDD-332056D58D98}"/>
              </a:ext>
            </a:extLst>
          </p:cNvPr>
          <p:cNvSpPr txBox="1"/>
          <p:nvPr/>
        </p:nvSpPr>
        <p:spPr>
          <a:xfrm>
            <a:off x="5096285" y="5151059"/>
            <a:ext cx="69277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“since we can only process a limited amount of information at any one time, it is very important to avoid overloading attention with unnecessary or extraneous material” Cognitive load theory </a:t>
            </a:r>
            <a:r>
              <a:rPr lang="en-GB" dirty="0" err="1">
                <a:solidFill>
                  <a:schemeClr val="bg1"/>
                </a:solidFill>
              </a:rPr>
              <a:t>pg</a:t>
            </a:r>
            <a:r>
              <a:rPr lang="en-GB" dirty="0">
                <a:solidFill>
                  <a:schemeClr val="bg1"/>
                </a:solidFill>
              </a:rPr>
              <a:t> 52 </a:t>
            </a:r>
            <a:r>
              <a:rPr lang="en-GB" i="1" dirty="0">
                <a:solidFill>
                  <a:schemeClr val="bg1"/>
                </a:solidFill>
              </a:rPr>
              <a:t>Understanding How We Learn</a:t>
            </a:r>
          </a:p>
        </p:txBody>
      </p:sp>
    </p:spTree>
    <p:extLst>
      <p:ext uri="{BB962C8B-B14F-4D97-AF65-F5344CB8AC3E}">
        <p14:creationId xmlns:p14="http://schemas.microsoft.com/office/powerpoint/2010/main" val="39801339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8A740BC-A0AA-45E0-B899-2AE9C6FE1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13121" y="-2"/>
            <a:ext cx="6278879" cy="6858002"/>
          </a:xfrm>
          <a:custGeom>
            <a:avLst/>
            <a:gdLst>
              <a:gd name="connsiteX0" fmla="*/ 45572 w 6278879"/>
              <a:gd name="connsiteY0" fmla="*/ 0 h 6858002"/>
              <a:gd name="connsiteX1" fmla="*/ 6278879 w 6278879"/>
              <a:gd name="connsiteY1" fmla="*/ 0 h 6858002"/>
              <a:gd name="connsiteX2" fmla="*/ 6278879 w 6278879"/>
              <a:gd name="connsiteY2" fmla="*/ 6858002 h 6858002"/>
              <a:gd name="connsiteX3" fmla="*/ 3292308 w 6278879"/>
              <a:gd name="connsiteY3" fmla="*/ 6858002 h 6858002"/>
              <a:gd name="connsiteX4" fmla="*/ 3181526 w 6278879"/>
              <a:gd name="connsiteY4" fmla="*/ 6786982 h 6858002"/>
              <a:gd name="connsiteX5" fmla="*/ 0 w 6278879"/>
              <a:gd name="connsiteY5" fmla="*/ 803254 h 6858002"/>
              <a:gd name="connsiteX6" fmla="*/ 37255 w 6278879"/>
              <a:gd name="connsiteY6" fmla="*/ 65447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8879" h="6858002">
                <a:moveTo>
                  <a:pt x="45572" y="0"/>
                </a:moveTo>
                <a:lnTo>
                  <a:pt x="6278879" y="0"/>
                </a:lnTo>
                <a:lnTo>
                  <a:pt x="6278879" y="6858002"/>
                </a:lnTo>
                <a:lnTo>
                  <a:pt x="3292308" y="6858002"/>
                </a:lnTo>
                <a:lnTo>
                  <a:pt x="3181526" y="6786982"/>
                </a:lnTo>
                <a:cubicBezTo>
                  <a:pt x="1262021" y="5490191"/>
                  <a:pt x="0" y="3294103"/>
                  <a:pt x="0" y="803254"/>
                </a:cubicBezTo>
                <a:cubicBezTo>
                  <a:pt x="0" y="554169"/>
                  <a:pt x="12620" y="308032"/>
                  <a:pt x="37255" y="65447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320" y="365125"/>
            <a:ext cx="9013052" cy="1623312"/>
          </a:xfrm>
        </p:spPr>
        <p:txBody>
          <a:bodyPr anchor="b">
            <a:normAutofit/>
          </a:bodyPr>
          <a:lstStyle/>
          <a:p>
            <a:r>
              <a:rPr lang="en-GB" sz="4000"/>
              <a:t>Modelling-Explaining what I’m thinking  </a:t>
            </a:r>
          </a:p>
        </p:txBody>
      </p:sp>
      <p:cxnSp>
        <p:nvCxnSpPr>
          <p:cNvPr id="12" name="Straight Arrow Connector 9">
            <a:extLst>
              <a:ext uri="{FF2B5EF4-FFF2-40B4-BE49-F238E27FC236}">
                <a16:creationId xmlns:a16="http://schemas.microsoft.com/office/drawing/2014/main" id="{B874EF51-C858-4BB9-97C3-D17755787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63661" y="2316480"/>
            <a:ext cx="82296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5320" y="2644518"/>
            <a:ext cx="9013052" cy="33272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/>
              <a:t>“Effective teachers will be able to narrate the decisions and choices they make: where to begin with a maths problem; where to start with an essay; how to plan the timing of a 20 minute writing task …by making the implicit explicit, teachers are supporting students to form their own mental models, gaining confidence with the decisions they make.”</a:t>
            </a:r>
          </a:p>
          <a:p>
            <a:pPr marL="0" indent="0">
              <a:buNone/>
            </a:pPr>
            <a:endParaRPr lang="en-GB" sz="2000"/>
          </a:p>
          <a:p>
            <a:pPr marL="0" indent="0">
              <a:buNone/>
            </a:pPr>
            <a:r>
              <a:rPr lang="en-GB" sz="2000" i="1"/>
              <a:t>Tom Sherrington, Rosenshine’s Principles in Action</a:t>
            </a:r>
          </a:p>
        </p:txBody>
      </p:sp>
    </p:spTree>
    <p:extLst>
      <p:ext uri="{BB962C8B-B14F-4D97-AF65-F5344CB8AC3E}">
        <p14:creationId xmlns:p14="http://schemas.microsoft.com/office/powerpoint/2010/main" val="22382981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ectangle 75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14C62D-13FA-4C92-BEC5-DD48CA46D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What have I improved or introduced?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5B2B72-A748-4A42-8164-478EFDCBC9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237" y="4170501"/>
            <a:ext cx="3657600" cy="1525597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0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2. Not just modelling the opening </a:t>
            </a:r>
          </a:p>
        </p:txBody>
      </p: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6B84A0EC-8649-4231-BA1D-893D958D0E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3822" y="1671706"/>
            <a:ext cx="6553545" cy="3522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1326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ectangle 75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14C62D-13FA-4C92-BEC5-DD48CA46D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What have I improved or introduced?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5B2B72-A748-4A42-8164-478EFDCBC9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237" y="4170501"/>
            <a:ext cx="3657600" cy="1525597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000" dirty="0">
                <a:solidFill>
                  <a:srgbClr val="FFFFFF"/>
                </a:solidFill>
              </a:rPr>
              <a:t>3</a:t>
            </a:r>
            <a:r>
              <a:rPr lang="en-US" sz="20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2000" dirty="0">
                <a:solidFill>
                  <a:srgbClr val="FFFFFF"/>
                </a:solidFill>
              </a:rPr>
              <a:t>Unpicking the model </a:t>
            </a:r>
            <a:r>
              <a:rPr lang="en-US" sz="20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</a:p>
        </p:txBody>
      </p: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F9D43785-4F1D-4BEE-A5B7-979A215B08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8567" y="914400"/>
            <a:ext cx="3907347" cy="5262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774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82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14C62D-13FA-4C92-BEC5-DD48CA46D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What have I improved or introduced?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5B2B72-A748-4A42-8164-478EFDCBC9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237" y="4170501"/>
            <a:ext cx="3657600" cy="1525597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0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4. More modelling at Key Stage 5</a:t>
            </a:r>
            <a:endParaRPr lang="en-US" sz="2000" kern="1200" dirty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C6BA2B92-20CD-4FDE-A35A-885DAD50FB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3822" y="1286685"/>
            <a:ext cx="6553545" cy="4292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4164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ectangle 89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14C62D-13FA-4C92-BEC5-DD48CA46D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What have I improved or introduced?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5B2B72-A748-4A42-8164-478EFDCBC9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237" y="4170501"/>
            <a:ext cx="3657600" cy="1525597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000" dirty="0">
                <a:solidFill>
                  <a:srgbClr val="FFFFFF"/>
                </a:solidFill>
              </a:rPr>
              <a:t>5</a:t>
            </a:r>
            <a:r>
              <a:rPr lang="en-US" sz="20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. Modelling marking</a:t>
            </a:r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BAFA191B-49AD-4406-B35D-5F1D945EB2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3822" y="1434140"/>
            <a:ext cx="6553545" cy="3997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7300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Rectangle 96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14C62D-13FA-4C92-BEC5-DD48CA46D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What have I improved or introduced?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5B2B72-A748-4A42-8164-478EFDCBC9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237" y="4170501"/>
            <a:ext cx="3657600" cy="1525597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000" dirty="0">
                <a:solidFill>
                  <a:srgbClr val="FFFFFF"/>
                </a:solidFill>
              </a:rPr>
              <a:t>6</a:t>
            </a:r>
            <a:r>
              <a:rPr lang="en-US" sz="20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. How to remove the model </a:t>
            </a:r>
          </a:p>
        </p:txBody>
      </p: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28E64F4D-B864-4ADC-895C-5ABD16DC8B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3822" y="877088"/>
            <a:ext cx="6553545" cy="5111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4357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8A740BC-A0AA-45E0-B899-2AE9C6FE1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13121" y="-2"/>
            <a:ext cx="6278879" cy="6858002"/>
          </a:xfrm>
          <a:custGeom>
            <a:avLst/>
            <a:gdLst>
              <a:gd name="connsiteX0" fmla="*/ 45572 w 6278879"/>
              <a:gd name="connsiteY0" fmla="*/ 0 h 6858002"/>
              <a:gd name="connsiteX1" fmla="*/ 6278879 w 6278879"/>
              <a:gd name="connsiteY1" fmla="*/ 0 h 6858002"/>
              <a:gd name="connsiteX2" fmla="*/ 6278879 w 6278879"/>
              <a:gd name="connsiteY2" fmla="*/ 6858002 h 6858002"/>
              <a:gd name="connsiteX3" fmla="*/ 3292308 w 6278879"/>
              <a:gd name="connsiteY3" fmla="*/ 6858002 h 6858002"/>
              <a:gd name="connsiteX4" fmla="*/ 3181526 w 6278879"/>
              <a:gd name="connsiteY4" fmla="*/ 6786982 h 6858002"/>
              <a:gd name="connsiteX5" fmla="*/ 0 w 6278879"/>
              <a:gd name="connsiteY5" fmla="*/ 803254 h 6858002"/>
              <a:gd name="connsiteX6" fmla="*/ 37255 w 6278879"/>
              <a:gd name="connsiteY6" fmla="*/ 65447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8879" h="6858002">
                <a:moveTo>
                  <a:pt x="45572" y="0"/>
                </a:moveTo>
                <a:lnTo>
                  <a:pt x="6278879" y="0"/>
                </a:lnTo>
                <a:lnTo>
                  <a:pt x="6278879" y="6858002"/>
                </a:lnTo>
                <a:lnTo>
                  <a:pt x="3292308" y="6858002"/>
                </a:lnTo>
                <a:lnTo>
                  <a:pt x="3181526" y="6786982"/>
                </a:lnTo>
                <a:cubicBezTo>
                  <a:pt x="1262021" y="5490191"/>
                  <a:pt x="0" y="3294103"/>
                  <a:pt x="0" y="803254"/>
                </a:cubicBezTo>
                <a:cubicBezTo>
                  <a:pt x="0" y="554169"/>
                  <a:pt x="12620" y="308032"/>
                  <a:pt x="37255" y="65447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753044-C9F1-4ED4-B182-F8BBEBB84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" y="365125"/>
            <a:ext cx="9013052" cy="1623312"/>
          </a:xfrm>
        </p:spPr>
        <p:txBody>
          <a:bodyPr anchor="b">
            <a:normAutofit/>
          </a:bodyPr>
          <a:lstStyle/>
          <a:p>
            <a:r>
              <a:rPr lang="en-GB" sz="4000"/>
              <a:t>Modelling requires attention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874EF51-C858-4BB9-97C3-D17755787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63661" y="2316480"/>
            <a:ext cx="82296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88E180-BC10-40B8-AAFC-E41D565574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320" y="2644518"/>
            <a:ext cx="9013052" cy="3327251"/>
          </a:xfrm>
        </p:spPr>
        <p:txBody>
          <a:bodyPr>
            <a:normAutofit/>
          </a:bodyPr>
          <a:lstStyle/>
          <a:p>
            <a:r>
              <a:rPr lang="en-GB" sz="1600" dirty="0"/>
              <a:t>“attention is a limited capacity resource…an important feature of our attentional mechanism is being able to selectively focus on just one location, object or message at any one point” </a:t>
            </a:r>
            <a:r>
              <a:rPr lang="en-GB" sz="1600" i="1" dirty="0"/>
              <a:t>Understanding How We Learn</a:t>
            </a:r>
            <a:endParaRPr lang="en-GB" sz="1600" dirty="0"/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r>
              <a:rPr lang="en-GB" sz="1600" dirty="0"/>
              <a:t>And attention requires interest…</a:t>
            </a:r>
          </a:p>
          <a:p>
            <a:pPr marL="0" indent="0">
              <a:buNone/>
            </a:pPr>
            <a:endParaRPr lang="en-GB" sz="1600" dirty="0"/>
          </a:p>
          <a:p>
            <a:r>
              <a:rPr lang="en-GB" sz="1600" dirty="0"/>
              <a:t>both individual and situational interest affect the extent to which we pay attention in a learning environment”. We are in control of situational not individual interest.</a:t>
            </a:r>
          </a:p>
          <a:p>
            <a:pPr marL="0" indent="0">
              <a:buNone/>
            </a:pPr>
            <a:endParaRPr lang="en-GB" sz="1600" dirty="0"/>
          </a:p>
          <a:p>
            <a:r>
              <a:rPr lang="en-GB" sz="1600" dirty="0"/>
              <a:t>Situational interest we can control to some extent through “clear communication of ideas targeted at the right level of difficulty” (</a:t>
            </a:r>
            <a:r>
              <a:rPr lang="en-GB" sz="1600" dirty="0" err="1"/>
              <a:t>Rotgins</a:t>
            </a:r>
            <a:r>
              <a:rPr lang="en-GB" sz="1600" dirty="0"/>
              <a:t> Schmidt 2011) . </a:t>
            </a:r>
          </a:p>
        </p:txBody>
      </p:sp>
    </p:spTree>
    <p:extLst>
      <p:ext uri="{BB962C8B-B14F-4D97-AF65-F5344CB8AC3E}">
        <p14:creationId xmlns:p14="http://schemas.microsoft.com/office/powerpoint/2010/main" val="36924197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90FC06-4AA3-4D09-9F8C-BB16AB453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What do my lessons look like now?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1F7C6CE-FCB0-4E23-87A8-8F77DAA826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77353" y="492573"/>
            <a:ext cx="6306483" cy="588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5107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DC319-1C6D-4D8B-8054-3742C84EC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Live Modelling-The process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AA804A-CA3C-4292-B645-02E7E48315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15127"/>
            <a:ext cx="3853873" cy="4061836"/>
          </a:xfrm>
        </p:spPr>
        <p:txBody>
          <a:bodyPr/>
          <a:lstStyle/>
          <a:p>
            <a:pPr marL="0" indent="0">
              <a:buNone/>
            </a:pPr>
            <a:r>
              <a:rPr lang="en-GB" b="1" dirty="0"/>
              <a:t>The process</a:t>
            </a:r>
          </a:p>
          <a:p>
            <a:r>
              <a:rPr lang="en-GB" dirty="0"/>
              <a:t>I-We-You: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Teacher</a:t>
            </a:r>
          </a:p>
          <a:p>
            <a:r>
              <a:rPr lang="en-GB" dirty="0"/>
              <a:t>All together</a:t>
            </a:r>
          </a:p>
          <a:p>
            <a:r>
              <a:rPr lang="en-GB" dirty="0"/>
              <a:t>They do it on their own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B7FCE5-9F22-46EE-AE25-8E0E997732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8146" y="1566248"/>
            <a:ext cx="5705475" cy="39909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E025B26-852C-4C48-989C-9CB46084D14E}"/>
              </a:ext>
            </a:extLst>
          </p:cNvPr>
          <p:cNvSpPr txBox="1"/>
          <p:nvPr/>
        </p:nvSpPr>
        <p:spPr>
          <a:xfrm>
            <a:off x="5987845" y="5679794"/>
            <a:ext cx="5420032" cy="369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Year 9 girl</a:t>
            </a:r>
          </a:p>
        </p:txBody>
      </p:sp>
    </p:spTree>
    <p:extLst>
      <p:ext uri="{BB962C8B-B14F-4D97-AF65-F5344CB8AC3E}">
        <p14:creationId xmlns:p14="http://schemas.microsoft.com/office/powerpoint/2010/main" val="29891587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742951"/>
            <a:ext cx="3476625" cy="49625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Live modelling-an example –teacher paragraph about responsibility in AIC–week 1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53822" y="1237534"/>
            <a:ext cx="6553545" cy="439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4972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742951"/>
            <a:ext cx="3476625" cy="49625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Pupil paragraph –week 3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94300" y="576263"/>
            <a:ext cx="6470650" cy="27559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4300" y="3414713"/>
            <a:ext cx="6470650" cy="287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5252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66C499-6C66-4561-A356-082D463748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539145"/>
            <a:ext cx="4562475" cy="26765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31CDDA6-9E6B-46A7-8568-2187EEF988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8627" y="2315369"/>
            <a:ext cx="4305300" cy="33718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993DF54-8548-4B93-8E67-546FF3BA0E25}"/>
              </a:ext>
            </a:extLst>
          </p:cNvPr>
          <p:cNvSpPr txBox="1"/>
          <p:nvPr/>
        </p:nvSpPr>
        <p:spPr>
          <a:xfrm>
            <a:off x="633046" y="5687219"/>
            <a:ext cx="4305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Year 11 girl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9A612E-9806-4E58-B38B-36BEAB6D4C7B}"/>
              </a:ext>
            </a:extLst>
          </p:cNvPr>
          <p:cNvSpPr txBox="1"/>
          <p:nvPr/>
        </p:nvSpPr>
        <p:spPr>
          <a:xfrm>
            <a:off x="7051431" y="6040260"/>
            <a:ext cx="3508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Year 9 boy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C9C5036-4171-4413-A0EB-9C0EB49CEE5E}"/>
              </a:ext>
            </a:extLst>
          </p:cNvPr>
          <p:cNvSpPr txBox="1"/>
          <p:nvPr/>
        </p:nvSpPr>
        <p:spPr>
          <a:xfrm>
            <a:off x="4581237" y="801449"/>
            <a:ext cx="94026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What do the students think?</a:t>
            </a:r>
          </a:p>
        </p:txBody>
      </p:sp>
    </p:spTree>
    <p:extLst>
      <p:ext uri="{BB962C8B-B14F-4D97-AF65-F5344CB8AC3E}">
        <p14:creationId xmlns:p14="http://schemas.microsoft.com/office/powerpoint/2010/main" val="7737688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F67E70-A343-4F7B-A6A9-6F0EB58E2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What has been the impact of a year long focus on modelling?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6903F71-5A6B-4DCD-A8EB-082F1012921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5169413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400333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Live Modelling-The How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0AA157A-B5B1-4A8B-A082-6F8A437343E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0536334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039234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8A740BC-A0AA-45E0-B899-2AE9C6FE1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13121" y="-2"/>
            <a:ext cx="6278879" cy="6858002"/>
          </a:xfrm>
          <a:custGeom>
            <a:avLst/>
            <a:gdLst>
              <a:gd name="connsiteX0" fmla="*/ 45572 w 6278879"/>
              <a:gd name="connsiteY0" fmla="*/ 0 h 6858002"/>
              <a:gd name="connsiteX1" fmla="*/ 6278879 w 6278879"/>
              <a:gd name="connsiteY1" fmla="*/ 0 h 6858002"/>
              <a:gd name="connsiteX2" fmla="*/ 6278879 w 6278879"/>
              <a:gd name="connsiteY2" fmla="*/ 6858002 h 6858002"/>
              <a:gd name="connsiteX3" fmla="*/ 3292308 w 6278879"/>
              <a:gd name="connsiteY3" fmla="*/ 6858002 h 6858002"/>
              <a:gd name="connsiteX4" fmla="*/ 3181526 w 6278879"/>
              <a:gd name="connsiteY4" fmla="*/ 6786982 h 6858002"/>
              <a:gd name="connsiteX5" fmla="*/ 0 w 6278879"/>
              <a:gd name="connsiteY5" fmla="*/ 803254 h 6858002"/>
              <a:gd name="connsiteX6" fmla="*/ 37255 w 6278879"/>
              <a:gd name="connsiteY6" fmla="*/ 65447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8879" h="6858002">
                <a:moveTo>
                  <a:pt x="45572" y="0"/>
                </a:moveTo>
                <a:lnTo>
                  <a:pt x="6278879" y="0"/>
                </a:lnTo>
                <a:lnTo>
                  <a:pt x="6278879" y="6858002"/>
                </a:lnTo>
                <a:lnTo>
                  <a:pt x="3292308" y="6858002"/>
                </a:lnTo>
                <a:lnTo>
                  <a:pt x="3181526" y="6786982"/>
                </a:lnTo>
                <a:cubicBezTo>
                  <a:pt x="1262021" y="5490191"/>
                  <a:pt x="0" y="3294103"/>
                  <a:pt x="0" y="803254"/>
                </a:cubicBezTo>
                <a:cubicBezTo>
                  <a:pt x="0" y="554169"/>
                  <a:pt x="12620" y="308032"/>
                  <a:pt x="37255" y="65447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320" y="365125"/>
            <a:ext cx="9013052" cy="1623312"/>
          </a:xfrm>
        </p:spPr>
        <p:txBody>
          <a:bodyPr anchor="b">
            <a:normAutofit/>
          </a:bodyPr>
          <a:lstStyle/>
          <a:p>
            <a:r>
              <a:rPr lang="en-GB" sz="4000"/>
              <a:t>Live modelling –top tips 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874EF51-C858-4BB9-97C3-D17755787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63661" y="2316480"/>
            <a:ext cx="82296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5320" y="2644518"/>
            <a:ext cx="9013052" cy="3327251"/>
          </a:xfrm>
        </p:spPr>
        <p:txBody>
          <a:bodyPr>
            <a:normAutofit/>
          </a:bodyPr>
          <a:lstStyle/>
          <a:p>
            <a:r>
              <a:rPr lang="en-GB" sz="1600"/>
              <a:t>Set the routine –I-we-you</a:t>
            </a:r>
          </a:p>
          <a:p>
            <a:r>
              <a:rPr lang="en-GB" sz="1600"/>
              <a:t>Consciously model your thinking</a:t>
            </a:r>
          </a:p>
          <a:p>
            <a:r>
              <a:rPr lang="en-GB" sz="1600"/>
              <a:t>New to a visualiser? Involve the pupils-think Vinnie!</a:t>
            </a:r>
          </a:p>
          <a:p>
            <a:r>
              <a:rPr lang="en-GB" sz="1600"/>
              <a:t>Get a visualiser book(s)-absences and to plan/reflect. </a:t>
            </a:r>
          </a:p>
          <a:p>
            <a:r>
              <a:rPr lang="en-GB" sz="1600"/>
              <a:t>Frequently show pupils’ work under the visualiser </a:t>
            </a:r>
          </a:p>
          <a:p>
            <a:r>
              <a:rPr lang="en-GB" sz="1600"/>
              <a:t>Use the visualiser to demonstrate how you mark </a:t>
            </a:r>
          </a:p>
          <a:p>
            <a:r>
              <a:rPr lang="en-GB" sz="1600"/>
              <a:t>Use the visualiser to demonstrate presentation expectations</a:t>
            </a:r>
          </a:p>
          <a:p>
            <a:r>
              <a:rPr lang="en-GB" sz="1600"/>
              <a:t>Use the visualiser to ‘walk and talk’ a mock</a:t>
            </a:r>
          </a:p>
          <a:p>
            <a:r>
              <a:rPr lang="en-GB" sz="1600"/>
              <a:t>Sit and work in an absent pupil’s space simultaneously with the students. Show your work under the visualiser and discuss. </a:t>
            </a:r>
          </a:p>
          <a:p>
            <a:endParaRPr lang="en-GB" sz="1600"/>
          </a:p>
        </p:txBody>
      </p:sp>
    </p:spTree>
    <p:extLst>
      <p:ext uri="{BB962C8B-B14F-4D97-AF65-F5344CB8AC3E}">
        <p14:creationId xmlns:p14="http://schemas.microsoft.com/office/powerpoint/2010/main" val="22280796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D598B-14A8-4FF9-A0C1-5DE8863C0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next?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CD447D-DEF3-4372-881C-3D9DAF30BE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Continue: modelling!</a:t>
            </a:r>
          </a:p>
          <a:p>
            <a:r>
              <a:rPr lang="en-GB" dirty="0"/>
              <a:t>Stop: worrying about something going wrong. </a:t>
            </a:r>
          </a:p>
          <a:p>
            <a:r>
              <a:rPr lang="en-GB" dirty="0"/>
              <a:t>Start: modelling more at key stage 5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15C134-F264-4A36-ACC0-B6DC1D367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141" y="4560311"/>
            <a:ext cx="6279683" cy="1325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3717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136">
            <a:extLst>
              <a:ext uri="{FF2B5EF4-FFF2-40B4-BE49-F238E27FC236}">
                <a16:creationId xmlns:a16="http://schemas.microsoft.com/office/drawing/2014/main" id="{5CB593EA-2F98-479F-B4C4-F366571FA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743A76-4B9F-4117-8C98-E88A458FD7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242" r="2" b="17032"/>
          <a:stretch/>
        </p:blipFill>
        <p:spPr>
          <a:xfrm>
            <a:off x="1" y="1"/>
            <a:ext cx="2970465" cy="33832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EF5E1B-4435-4625-8523-804DB8D4AF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50" r="2" b="19423"/>
          <a:stretch/>
        </p:blipFill>
        <p:spPr>
          <a:xfrm>
            <a:off x="3072956" y="10"/>
            <a:ext cx="2970465" cy="3383268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B7F49A53-7E1E-4CA1-AD8D-4E82B9AE0F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40" r="-3" b="9996"/>
          <a:stretch/>
        </p:blipFill>
        <p:spPr bwMode="auto">
          <a:xfrm>
            <a:off x="6145909" y="10"/>
            <a:ext cx="2971800" cy="3383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F9B92A3-36F3-4209-80FD-E9F8E68E04E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903" r="5" b="333"/>
          <a:stretch/>
        </p:blipFill>
        <p:spPr>
          <a:xfrm>
            <a:off x="9220200" y="10"/>
            <a:ext cx="2971800" cy="3383268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F531DED-588E-419E-9D83-A2ADE7839FC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7261" r="-2" b="9558"/>
          <a:stretch/>
        </p:blipFill>
        <p:spPr>
          <a:xfrm>
            <a:off x="-1017" y="3474720"/>
            <a:ext cx="2970465" cy="3383280"/>
          </a:xfrm>
          <a:prstGeom prst="rect">
            <a:avLst/>
          </a:prstGeom>
        </p:spPr>
      </p:pic>
      <p:sp>
        <p:nvSpPr>
          <p:cNvPr id="139" name="Rectangle 138">
            <a:extLst>
              <a:ext uri="{FF2B5EF4-FFF2-40B4-BE49-F238E27FC236}">
                <a16:creationId xmlns:a16="http://schemas.microsoft.com/office/drawing/2014/main" id="{39BEB6D0-9E4E-4221-93D1-74ABECEE9E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45910" y="3474720"/>
            <a:ext cx="6046090" cy="3383281"/>
          </a:xfrm>
          <a:prstGeom prst="rect">
            <a:avLst/>
          </a:prstGeom>
          <a:solidFill>
            <a:srgbClr val="7541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6" name="Content Placeholder 2053">
            <a:extLst>
              <a:ext uri="{FF2B5EF4-FFF2-40B4-BE49-F238E27FC236}">
                <a16:creationId xmlns:a16="http://schemas.microsoft.com/office/drawing/2014/main" id="{C30E4117-C7EE-4762-A164-04DAB4B053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9648" y="4510585"/>
            <a:ext cx="5366610" cy="1758732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rgbClr val="FFFFFF"/>
                </a:solidFill>
              </a:rPr>
              <a:t>Some of the texts that have informed my thinking</a:t>
            </a:r>
          </a:p>
          <a:p>
            <a:endParaRPr lang="en-US" sz="1800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n-US" sz="1800" dirty="0">
              <a:solidFill>
                <a:srgbClr val="FFFFFF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1DCF9C-E8C9-47D2-91AB-68789BD711E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2327" r="-1" b="11931"/>
          <a:stretch/>
        </p:blipFill>
        <p:spPr>
          <a:xfrm>
            <a:off x="3059902" y="3474719"/>
            <a:ext cx="2970466" cy="3383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3950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863</Words>
  <Application>Microsoft Office PowerPoint</Application>
  <PresentationFormat>Widescreen</PresentationFormat>
  <Paragraphs>99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Office Theme</vt:lpstr>
      <vt:lpstr>Write with Them</vt:lpstr>
      <vt:lpstr>Modelling and using visualisers</vt:lpstr>
      <vt:lpstr>Modelling-the why</vt:lpstr>
      <vt:lpstr>Modelling-the why </vt:lpstr>
      <vt:lpstr>Modelling-the why</vt:lpstr>
      <vt:lpstr>Modelling-the why</vt:lpstr>
      <vt:lpstr>How does modelling fit into a lesson?</vt:lpstr>
      <vt:lpstr>Why is modelling so hard? </vt:lpstr>
      <vt:lpstr>Improving my use of modelling-what did I do?</vt:lpstr>
      <vt:lpstr>What have I improved or introduced?</vt:lpstr>
      <vt:lpstr>Modelling-Explaining what I’m thinking  </vt:lpstr>
      <vt:lpstr>What have I improved or introduced?</vt:lpstr>
      <vt:lpstr>What have I improved or introduced?</vt:lpstr>
      <vt:lpstr>What have I improved or introduced?</vt:lpstr>
      <vt:lpstr>What have I improved or introduced?</vt:lpstr>
      <vt:lpstr>What have I improved or introduced?</vt:lpstr>
      <vt:lpstr>Modelling requires attention</vt:lpstr>
      <vt:lpstr>What do my lessons look like now?</vt:lpstr>
      <vt:lpstr>Live Modelling-The process </vt:lpstr>
      <vt:lpstr>Live modelling-an example –teacher paragraph about responsibility in AIC–week 1 </vt:lpstr>
      <vt:lpstr>Pupil paragraph –week 3</vt:lpstr>
      <vt:lpstr>PowerPoint Presentation</vt:lpstr>
      <vt:lpstr>What has been the impact of a year long focus on modelling?</vt:lpstr>
      <vt:lpstr>Live Modelling-The How</vt:lpstr>
      <vt:lpstr>Live modelling –top tips </vt:lpstr>
      <vt:lpstr>What next?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Write with Them</dc:title>
  <dc:creator>44771</dc:creator>
  <cp:lastModifiedBy>44771</cp:lastModifiedBy>
  <cp:revision>3</cp:revision>
  <dcterms:created xsi:type="dcterms:W3CDTF">2019-10-01T20:10:05Z</dcterms:created>
  <dcterms:modified xsi:type="dcterms:W3CDTF">2019-10-07T18:49:33Z</dcterms:modified>
</cp:coreProperties>
</file>